
<file path=[Content_Types].xml><?xml version="1.0" encoding="utf-8"?>
<Types xmlns="http://schemas.openxmlformats.org/package/2006/content-types">
  <Default Extension="emf" ContentType="image/x-emf"/>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3" r:id="rId1"/>
    <p:sldMasterId id="2147483665" r:id="rId2"/>
  </p:sldMasterIdLst>
  <p:notesMasterIdLst>
    <p:notesMasterId r:id="rId13"/>
  </p:notesMasterIdLst>
  <p:sldIdLst>
    <p:sldId id="365" r:id="rId3"/>
    <p:sldId id="376" r:id="rId4"/>
    <p:sldId id="383" r:id="rId5"/>
    <p:sldId id="384" r:id="rId6"/>
    <p:sldId id="381" r:id="rId7"/>
    <p:sldId id="380" r:id="rId8"/>
    <p:sldId id="382" r:id="rId9"/>
    <p:sldId id="385" r:id="rId10"/>
    <p:sldId id="378" r:id="rId11"/>
    <p:sldId id="379" r:id="rId12"/>
  </p:sldIdLst>
  <p:sldSz cx="9144000" cy="6858000" type="screen4x3"/>
  <p:notesSz cx="6797675" cy="9872663"/>
  <p:defaultText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1pPr>
    <a:lvl2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2pPr>
    <a:lvl3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3pPr>
    <a:lvl4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4pPr>
    <a:lvl5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5pPr>
    <a:lvl6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6pPr>
    <a:lvl7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7pPr>
    <a:lvl8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8pPr>
    <a:lvl9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D7D6B"/>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0CE8CB1A-2303-47FB-8809-915A3B7BF57A}">
  <a:tblStyle styleId="{0CE8CB1A-2303-47FB-8809-915A3B7BF57A}" styleName="Table_0"/>
  <a:tblStyle styleId="{94A0D985-8888-4810-86D4-A10161202211}" styleName="Table_1"/>
  <a:tblStyle styleId="{A957D33F-AC35-433F-AD37-78572AC58D25}" styleName="Table_2"/>
  <a:tblStyle styleId="{742784F1-A51B-460D-853D-3D97A727DBF3}" styleName="Table_3"/>
  <a:tblStyle styleId="{E5E780F3-A0E4-487F-8EC7-223825FCCFC0}" styleName="Table_4"/>
  <a:tblStyle styleId="{629BBC9E-8156-4069-BA61-590383DA6CF9}" styleName="Table_5"/>
  <a:tblStyle styleId="{9D89FBDF-38E5-47EE-83B3-137905984817}" styleName="Table_6"/>
  <a:tblStyle styleId="{D23C9452-476E-4528-896B-8872FC242EEB}" styleName="Table_7"/>
  <a:tblStyle styleId="{7A7F33AF-BDB5-4873-B9F8-DC5393D68C56}" styleName="Table_8"/>
  <a:tblStyle styleId="{983F0BC0-FCB6-47B7-B56B-22719046AD34}" styleName="Table_9"/>
  <a:tblStyle styleId="{540F81CF-37DD-48B7-8E23-B048E68CAF92}" styleName="Table_10"/>
  <a:tblStyle styleId="{E113C0B5-1793-48FC-9972-DB2AA42F8243}" styleName="Table_11"/>
  <a:tblStyle styleId="{58619C4D-05F9-4138-B10A-756CDDA29D83}" styleName="Table_12"/>
  <a:tblStyle styleId="{9FC49E62-67A6-422B-9061-15E3C944E0E2}" styleName="Table_13"/>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8FD4443E-F989-4FC4-A0C8-D5A2AF1F390B}" styleName="Dark Style 1 - Accent 5">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5"/>
          </a:solidFill>
        </a:fill>
      </a:tcStyle>
    </a:wholeTbl>
    <a:band1H>
      <a:tcStyle>
        <a:tcBdr/>
        <a:fill>
          <a:solidFill>
            <a:schemeClr val="accent5">
              <a:shade val="60000"/>
            </a:schemeClr>
          </a:solidFill>
        </a:fill>
      </a:tcStyle>
    </a:band1H>
    <a:band1V>
      <a:tcStyle>
        <a:tcBdr/>
        <a:fill>
          <a:solidFill>
            <a:schemeClr val="accent5">
              <a:shade val="60000"/>
            </a:schemeClr>
          </a:solidFill>
        </a:fill>
      </a:tcStyle>
    </a:band1V>
    <a:lastCol>
      <a:tcTxStyle b="on"/>
      <a:tcStyle>
        <a:tcBdr>
          <a:left>
            <a:ln w="25400" cmpd="sng">
              <a:solidFill>
                <a:schemeClr val="lt1"/>
              </a:solidFill>
            </a:ln>
          </a:left>
        </a:tcBdr>
        <a:fill>
          <a:solidFill>
            <a:schemeClr val="accent5">
              <a:shade val="60000"/>
            </a:schemeClr>
          </a:solidFill>
        </a:fill>
      </a:tcStyle>
    </a:lastCol>
    <a:firstCol>
      <a:tcTxStyle b="on"/>
      <a:tcStyle>
        <a:tcBdr>
          <a:right>
            <a:ln w="25400" cmpd="sng">
              <a:solidFill>
                <a:schemeClr val="lt1"/>
              </a:solidFill>
            </a:ln>
          </a:right>
        </a:tcBdr>
        <a:fill>
          <a:solidFill>
            <a:schemeClr val="accent5">
              <a:shade val="60000"/>
            </a:schemeClr>
          </a:solidFill>
        </a:fill>
      </a:tcStyle>
    </a:firstCol>
    <a:lastRow>
      <a:tcTxStyle b="on"/>
      <a:tcStyle>
        <a:tcBdr>
          <a:top>
            <a:ln w="25400" cmpd="sng">
              <a:solidFill>
                <a:schemeClr val="lt1"/>
              </a:solidFill>
            </a:ln>
          </a:top>
        </a:tcBdr>
        <a:fill>
          <a:solidFill>
            <a:schemeClr val="accent5">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E929F9F4-4A8F-4326-A1B4-22849713DDAB}" styleName="Dark Style 1 - Accent 4">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4"/>
          </a:solidFill>
        </a:fill>
      </a:tcStyle>
    </a:wholeTbl>
    <a:band1H>
      <a:tcStyle>
        <a:tcBdr/>
        <a:fill>
          <a:solidFill>
            <a:schemeClr val="accent4">
              <a:shade val="60000"/>
            </a:schemeClr>
          </a:solidFill>
        </a:fill>
      </a:tcStyle>
    </a:band1H>
    <a:band1V>
      <a:tcStyle>
        <a:tcBdr/>
        <a:fill>
          <a:solidFill>
            <a:schemeClr val="accent4">
              <a:shade val="60000"/>
            </a:schemeClr>
          </a:solidFill>
        </a:fill>
      </a:tcStyle>
    </a:band1V>
    <a:lastCol>
      <a:tcTxStyle b="on"/>
      <a:tcStyle>
        <a:tcBdr>
          <a:left>
            <a:ln w="25400" cmpd="sng">
              <a:solidFill>
                <a:schemeClr val="lt1"/>
              </a:solidFill>
            </a:ln>
          </a:left>
        </a:tcBdr>
        <a:fill>
          <a:solidFill>
            <a:schemeClr val="accent4">
              <a:shade val="60000"/>
            </a:schemeClr>
          </a:solidFill>
        </a:fill>
      </a:tcStyle>
    </a:lastCol>
    <a:firstCol>
      <a:tcTxStyle b="on"/>
      <a:tcStyle>
        <a:tcBdr>
          <a:right>
            <a:ln w="25400" cmpd="sng">
              <a:solidFill>
                <a:schemeClr val="lt1"/>
              </a:solidFill>
            </a:ln>
          </a:right>
        </a:tcBdr>
        <a:fill>
          <a:solidFill>
            <a:schemeClr val="accent4">
              <a:shade val="60000"/>
            </a:schemeClr>
          </a:solidFill>
        </a:fill>
      </a:tcStyle>
    </a:firstCol>
    <a:lastRow>
      <a:tcTxStyle b="on"/>
      <a:tcStyle>
        <a:tcBdr>
          <a:top>
            <a:ln w="25400" cmpd="sng">
              <a:solidFill>
                <a:schemeClr val="lt1"/>
              </a:solidFill>
            </a:ln>
          </a:top>
        </a:tcBdr>
        <a:fill>
          <a:solidFill>
            <a:schemeClr val="accent4">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D03447BB-5D67-496B-8E87-E561075AD55C}" styleName="Dark Style 1 - Accent 3">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3"/>
          </a:solidFill>
        </a:fill>
      </a:tcStyle>
    </a:wholeTbl>
    <a:band1H>
      <a:tcStyle>
        <a:tcBdr/>
        <a:fill>
          <a:solidFill>
            <a:schemeClr val="accent3">
              <a:shade val="60000"/>
            </a:schemeClr>
          </a:solidFill>
        </a:fill>
      </a:tcStyle>
    </a:band1H>
    <a:band1V>
      <a:tcStyle>
        <a:tcBdr/>
        <a:fill>
          <a:solidFill>
            <a:schemeClr val="accent3">
              <a:shade val="60000"/>
            </a:schemeClr>
          </a:solidFill>
        </a:fill>
      </a:tcStyle>
    </a:band1V>
    <a:lastCol>
      <a:tcTxStyle b="on"/>
      <a:tcStyle>
        <a:tcBdr>
          <a:left>
            <a:ln w="25400" cmpd="sng">
              <a:solidFill>
                <a:schemeClr val="lt1"/>
              </a:solidFill>
            </a:ln>
          </a:left>
        </a:tcBdr>
        <a:fill>
          <a:solidFill>
            <a:schemeClr val="accent3">
              <a:shade val="60000"/>
            </a:schemeClr>
          </a:solidFill>
        </a:fill>
      </a:tcStyle>
    </a:lastCol>
    <a:firstCol>
      <a:tcTxStyle b="on"/>
      <a:tcStyle>
        <a:tcBdr>
          <a:right>
            <a:ln w="25400" cmpd="sng">
              <a:solidFill>
                <a:schemeClr val="lt1"/>
              </a:solidFill>
            </a:ln>
          </a:right>
        </a:tcBdr>
        <a:fill>
          <a:solidFill>
            <a:schemeClr val="accent3">
              <a:shade val="60000"/>
            </a:schemeClr>
          </a:solidFill>
        </a:fill>
      </a:tcStyle>
    </a:firstCol>
    <a:lastRow>
      <a:tcTxStyle b="on"/>
      <a:tcStyle>
        <a:tcBdr>
          <a:top>
            <a:ln w="25400" cmpd="sng">
              <a:solidFill>
                <a:schemeClr val="lt1"/>
              </a:solidFill>
            </a:ln>
          </a:top>
        </a:tcBdr>
        <a:fill>
          <a:solidFill>
            <a:schemeClr val="accent3">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37CE84F3-28C3-443E-9E96-99CF82512B78}" styleName="Dark Style 1 - Accent 2">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2"/>
          </a:solidFill>
        </a:fill>
      </a:tcStyle>
    </a:wholeTbl>
    <a:band1H>
      <a:tcStyle>
        <a:tcBdr/>
        <a:fill>
          <a:solidFill>
            <a:schemeClr val="accent2">
              <a:shade val="60000"/>
            </a:schemeClr>
          </a:solidFill>
        </a:fill>
      </a:tcStyle>
    </a:band1H>
    <a:band1V>
      <a:tcStyle>
        <a:tcBdr/>
        <a:fill>
          <a:solidFill>
            <a:schemeClr val="accent2">
              <a:shade val="60000"/>
            </a:schemeClr>
          </a:solidFill>
        </a:fill>
      </a:tcStyle>
    </a:band1V>
    <a:lastCol>
      <a:tcTxStyle b="on"/>
      <a:tcStyle>
        <a:tcBdr>
          <a:left>
            <a:ln w="25400" cmpd="sng">
              <a:solidFill>
                <a:schemeClr val="lt1"/>
              </a:solidFill>
            </a:ln>
          </a:left>
        </a:tcBdr>
        <a:fill>
          <a:solidFill>
            <a:schemeClr val="accent2">
              <a:shade val="60000"/>
            </a:schemeClr>
          </a:solidFill>
        </a:fill>
      </a:tcStyle>
    </a:lastCol>
    <a:firstCol>
      <a:tcTxStyle b="on"/>
      <a:tcStyle>
        <a:tcBdr>
          <a:right>
            <a:ln w="25400" cmpd="sng">
              <a:solidFill>
                <a:schemeClr val="lt1"/>
              </a:solidFill>
            </a:ln>
          </a:right>
        </a:tcBdr>
        <a:fill>
          <a:solidFill>
            <a:schemeClr val="accent2">
              <a:shade val="60000"/>
            </a:schemeClr>
          </a:solidFill>
        </a:fill>
      </a:tcStyle>
    </a:firstCol>
    <a:lastRow>
      <a:tcTxStyle b="on"/>
      <a:tcStyle>
        <a:tcBdr>
          <a:top>
            <a:ln w="25400" cmpd="sng">
              <a:solidFill>
                <a:schemeClr val="lt1"/>
              </a:solidFill>
            </a:ln>
          </a:top>
        </a:tcBdr>
        <a:fill>
          <a:solidFill>
            <a:schemeClr val="accent2">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125E5076-3810-47DD-B79F-674D7AD40C01}" styleName="Dark Style 1 - Accent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E8034E78-7F5D-4C2E-B375-FC64B27BC917}" styleName="Dark Style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left>
            <a:ln w="25400" cmpd="sng">
              <a:solidFill>
                <a:schemeClr val="lt1"/>
              </a:solidFill>
            </a:ln>
          </a:left>
        </a:tcBdr>
        <a:fill>
          <a:solidFill>
            <a:schemeClr val="dk1">
              <a:tint val="60000"/>
            </a:schemeClr>
          </a:solidFill>
        </a:fill>
      </a:tcStyle>
    </a:lastCol>
    <a:firstCol>
      <a:tcTxStyle b="on"/>
      <a:tcStyle>
        <a:tcBdr>
          <a:right>
            <a:ln w="25400" cmpd="sng">
              <a:solidFill>
                <a:schemeClr val="lt1"/>
              </a:solidFill>
            </a:ln>
          </a:right>
        </a:tcBdr>
        <a:fill>
          <a:solidFill>
            <a:schemeClr val="dk1">
              <a:tint val="60000"/>
            </a:schemeClr>
          </a:solidFill>
        </a:fill>
      </a:tcStyle>
    </a:firstCol>
    <a:lastRow>
      <a:tcTxStyle b="on"/>
      <a:tcStyle>
        <a:tcBdr>
          <a:top>
            <a:ln w="25400" cmpd="sng">
              <a:solidFill>
                <a:schemeClr val="lt1"/>
              </a:solidFill>
            </a:ln>
          </a:top>
        </a:tcBdr>
        <a:fill>
          <a:solidFill>
            <a:schemeClr val="dk1">
              <a:tint val="6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74C1A8A3-306A-4EB7-A6B1-4F7E0EB9C5D6}" styleName="Medium Style 3 - Accent 5">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5"/>
          </a:solidFill>
        </a:fill>
      </a:tcStyle>
    </a:lastCol>
    <a:firstCol>
      <a:tcTxStyle b="on">
        <a:fontRef idx="minor">
          <a:scrgbClr r="0" g="0" b="0"/>
        </a:fontRef>
        <a:schemeClr val="lt1"/>
      </a:tcTxStyle>
      <a:tcStyle>
        <a:tcBdr/>
        <a:fill>
          <a:solidFill>
            <a:schemeClr val="accent5"/>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31" autoAdjust="0"/>
    <p:restoredTop sz="99733" autoAdjust="0"/>
  </p:normalViewPr>
  <p:slideViewPr>
    <p:cSldViewPr>
      <p:cViewPr varScale="1">
        <p:scale>
          <a:sx n="72" d="100"/>
          <a:sy n="72" d="100"/>
        </p:scale>
        <p:origin x="288" y="72"/>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notesViewPr>
    <p:cSldViewPr>
      <p:cViewPr varScale="1">
        <p:scale>
          <a:sx n="77" d="100"/>
          <a:sy n="77" d="100"/>
        </p:scale>
        <p:origin x="2160" y="96"/>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notesMaster" Target="notesMasters/notesMaster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viewProps" Target="viewProp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bwMode="grayWhite">
      <p:bgPr>
        <a:solidFill>
          <a:srgbClr val="000000"/>
        </a:solidFill>
        <a:effectLst/>
      </p:bgPr>
    </p:bg>
    <p:spTree>
      <p:nvGrpSpPr>
        <p:cNvPr id="1" name="Shape 1"/>
        <p:cNvGrpSpPr/>
        <p:nvPr/>
      </p:nvGrpSpPr>
      <p:grpSpPr>
        <a:xfrm>
          <a:off x="0" y="0"/>
          <a:ext cx="0" cy="0"/>
          <a:chOff x="0" y="0"/>
          <a:chExt cx="0" cy="0"/>
        </a:xfrm>
      </p:grpSpPr>
      <p:sp>
        <p:nvSpPr>
          <p:cNvPr id="2" name="Shape 2"/>
          <p:cNvSpPr txBox="1">
            <a:spLocks noGrp="1"/>
          </p:cNvSpPr>
          <p:nvPr>
            <p:ph type="hdr" idx="2"/>
          </p:nvPr>
        </p:nvSpPr>
        <p:spPr>
          <a:xfrm>
            <a:off x="0" y="0"/>
            <a:ext cx="2944811" cy="493711"/>
          </a:xfrm>
          <a:prstGeom prst="rect">
            <a:avLst/>
          </a:prstGeom>
          <a:noFill/>
          <a:ln>
            <a:noFill/>
          </a:ln>
        </p:spPr>
        <p:txBody>
          <a:bodyPr lIns="91425" tIns="91425" rIns="91425" bIns="91425" anchor="t" anchorCtr="0"/>
          <a:lstStyle>
            <a:lvl1pPr marL="0" marR="0" indent="0" algn="l" rtl="0">
              <a:lnSpc>
                <a:spcPct val="100000"/>
              </a:lnSpc>
              <a:spcBef>
                <a:spcPts val="0"/>
              </a:spcBef>
              <a:spcAft>
                <a:spcPts val="0"/>
              </a:spcAft>
              <a:defRPr/>
            </a:lvl1pPr>
            <a:lvl2pPr marL="457200" marR="0" indent="0" algn="l" rtl="0">
              <a:lnSpc>
                <a:spcPct val="100000"/>
              </a:lnSpc>
              <a:spcBef>
                <a:spcPts val="0"/>
              </a:spcBef>
              <a:spcAft>
                <a:spcPts val="0"/>
              </a:spcAft>
              <a:defRPr/>
            </a:lvl2pPr>
            <a:lvl3pPr marL="914400" marR="0" indent="0" algn="l" rtl="0">
              <a:lnSpc>
                <a:spcPct val="100000"/>
              </a:lnSpc>
              <a:spcBef>
                <a:spcPts val="0"/>
              </a:spcBef>
              <a:spcAft>
                <a:spcPts val="0"/>
              </a:spcAft>
              <a:defRPr/>
            </a:lvl3pPr>
            <a:lvl4pPr marL="1371600" marR="0" indent="0" algn="l" rtl="0">
              <a:lnSpc>
                <a:spcPct val="100000"/>
              </a:lnSpc>
              <a:spcBef>
                <a:spcPts val="0"/>
              </a:spcBef>
              <a:spcAft>
                <a:spcPts val="0"/>
              </a:spcAft>
              <a:defRPr/>
            </a:lvl4pPr>
            <a:lvl5pPr marL="1828800" marR="0" indent="0" algn="l" rtl="0">
              <a:lnSpc>
                <a:spcPct val="100000"/>
              </a:lnSpc>
              <a:spcBef>
                <a:spcPts val="0"/>
              </a:spcBef>
              <a:spcAft>
                <a:spcPts val="0"/>
              </a:spcAft>
              <a:defRPr/>
            </a:lvl5pPr>
            <a:lvl6pPr marL="2286000" marR="0" indent="0" algn="l" rtl="0">
              <a:lnSpc>
                <a:spcPct val="100000"/>
              </a:lnSpc>
              <a:spcBef>
                <a:spcPts val="0"/>
              </a:spcBef>
              <a:spcAft>
                <a:spcPts val="0"/>
              </a:spcAft>
              <a:defRPr/>
            </a:lvl6pPr>
            <a:lvl7pPr marL="3200400" marR="0" indent="0" algn="l" rtl="0">
              <a:lnSpc>
                <a:spcPct val="100000"/>
              </a:lnSpc>
              <a:spcBef>
                <a:spcPts val="0"/>
              </a:spcBef>
              <a:spcAft>
                <a:spcPts val="0"/>
              </a:spcAft>
              <a:defRPr/>
            </a:lvl7pPr>
            <a:lvl8pPr marL="4572000" marR="0" indent="0" algn="l" rtl="0">
              <a:lnSpc>
                <a:spcPct val="100000"/>
              </a:lnSpc>
              <a:spcBef>
                <a:spcPts val="0"/>
              </a:spcBef>
              <a:spcAft>
                <a:spcPts val="0"/>
              </a:spcAft>
              <a:defRPr/>
            </a:lvl8pPr>
            <a:lvl9pPr marL="6400800" marR="0" indent="0" algn="l" rtl="0">
              <a:lnSpc>
                <a:spcPct val="100000"/>
              </a:lnSpc>
              <a:spcBef>
                <a:spcPts val="0"/>
              </a:spcBef>
              <a:spcAft>
                <a:spcPts val="0"/>
              </a:spcAft>
              <a:defRPr/>
            </a:lvl9pPr>
          </a:lstStyle>
          <a:p>
            <a:endParaRPr/>
          </a:p>
        </p:txBody>
      </p:sp>
      <p:sp>
        <p:nvSpPr>
          <p:cNvPr id="3" name="Shape 3"/>
          <p:cNvSpPr txBox="1">
            <a:spLocks noGrp="1"/>
          </p:cNvSpPr>
          <p:nvPr>
            <p:ph type="dt" idx="10"/>
          </p:nvPr>
        </p:nvSpPr>
        <p:spPr>
          <a:xfrm>
            <a:off x="3852862" y="0"/>
            <a:ext cx="2944811" cy="493711"/>
          </a:xfrm>
          <a:prstGeom prst="rect">
            <a:avLst/>
          </a:prstGeom>
          <a:noFill/>
          <a:ln>
            <a:noFill/>
          </a:ln>
        </p:spPr>
        <p:txBody>
          <a:bodyPr lIns="91425" tIns="91425" rIns="91425" bIns="91425" anchor="t" anchorCtr="0"/>
          <a:lstStyle>
            <a:lvl1pPr marL="0" marR="0" indent="0" algn="l" rtl="0">
              <a:lnSpc>
                <a:spcPct val="100000"/>
              </a:lnSpc>
              <a:spcBef>
                <a:spcPts val="0"/>
              </a:spcBef>
              <a:spcAft>
                <a:spcPts val="0"/>
              </a:spcAft>
              <a:defRPr/>
            </a:lvl1pPr>
            <a:lvl2pPr marL="457200" marR="0" indent="0" algn="l" rtl="0">
              <a:lnSpc>
                <a:spcPct val="100000"/>
              </a:lnSpc>
              <a:spcBef>
                <a:spcPts val="0"/>
              </a:spcBef>
              <a:spcAft>
                <a:spcPts val="0"/>
              </a:spcAft>
              <a:defRPr/>
            </a:lvl2pPr>
            <a:lvl3pPr marL="914400" marR="0" indent="0" algn="l" rtl="0">
              <a:lnSpc>
                <a:spcPct val="100000"/>
              </a:lnSpc>
              <a:spcBef>
                <a:spcPts val="0"/>
              </a:spcBef>
              <a:spcAft>
                <a:spcPts val="0"/>
              </a:spcAft>
              <a:defRPr/>
            </a:lvl3pPr>
            <a:lvl4pPr marL="1371600" marR="0" indent="0" algn="l" rtl="0">
              <a:lnSpc>
                <a:spcPct val="100000"/>
              </a:lnSpc>
              <a:spcBef>
                <a:spcPts val="0"/>
              </a:spcBef>
              <a:spcAft>
                <a:spcPts val="0"/>
              </a:spcAft>
              <a:defRPr/>
            </a:lvl4pPr>
            <a:lvl5pPr marL="1828800" marR="0" indent="0" algn="l" rtl="0">
              <a:lnSpc>
                <a:spcPct val="100000"/>
              </a:lnSpc>
              <a:spcBef>
                <a:spcPts val="0"/>
              </a:spcBef>
              <a:spcAft>
                <a:spcPts val="0"/>
              </a:spcAft>
              <a:defRPr/>
            </a:lvl5pPr>
            <a:lvl6pPr marL="2286000" marR="0" indent="0" algn="l" rtl="0">
              <a:lnSpc>
                <a:spcPct val="100000"/>
              </a:lnSpc>
              <a:spcBef>
                <a:spcPts val="0"/>
              </a:spcBef>
              <a:spcAft>
                <a:spcPts val="0"/>
              </a:spcAft>
              <a:defRPr/>
            </a:lvl6pPr>
            <a:lvl7pPr marL="3200400" marR="0" indent="0" algn="l" rtl="0">
              <a:lnSpc>
                <a:spcPct val="100000"/>
              </a:lnSpc>
              <a:spcBef>
                <a:spcPts val="0"/>
              </a:spcBef>
              <a:spcAft>
                <a:spcPts val="0"/>
              </a:spcAft>
              <a:defRPr/>
            </a:lvl7pPr>
            <a:lvl8pPr marL="4572000" marR="0" indent="0" algn="l" rtl="0">
              <a:lnSpc>
                <a:spcPct val="100000"/>
              </a:lnSpc>
              <a:spcBef>
                <a:spcPts val="0"/>
              </a:spcBef>
              <a:spcAft>
                <a:spcPts val="0"/>
              </a:spcAft>
              <a:defRPr/>
            </a:lvl8pPr>
            <a:lvl9pPr marL="6400800" marR="0" indent="0" algn="l" rtl="0">
              <a:lnSpc>
                <a:spcPct val="100000"/>
              </a:lnSpc>
              <a:spcBef>
                <a:spcPts val="0"/>
              </a:spcBef>
              <a:spcAft>
                <a:spcPts val="0"/>
              </a:spcAft>
              <a:defRPr/>
            </a:lvl9pPr>
          </a:lstStyle>
          <a:p>
            <a:endParaRPr/>
          </a:p>
        </p:txBody>
      </p:sp>
      <p:sp>
        <p:nvSpPr>
          <p:cNvPr id="4" name="Shape 4"/>
          <p:cNvSpPr>
            <a:spLocks noGrp="1" noRot="1" noChangeAspect="1"/>
          </p:cNvSpPr>
          <p:nvPr>
            <p:ph type="sldImg" idx="3"/>
          </p:nvPr>
        </p:nvSpPr>
        <p:spPr>
          <a:xfrm>
            <a:off x="930275" y="739775"/>
            <a:ext cx="4937124" cy="3703637"/>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miter/>
            <a:headEnd type="none" w="med" len="med"/>
            <a:tailEnd type="none" w="med" len="med"/>
          </a:ln>
        </p:spPr>
      </p:sp>
      <p:sp>
        <p:nvSpPr>
          <p:cNvPr id="5" name="Shape 5"/>
          <p:cNvSpPr txBox="1">
            <a:spLocks noGrp="1"/>
          </p:cNvSpPr>
          <p:nvPr>
            <p:ph type="body" idx="1"/>
          </p:nvPr>
        </p:nvSpPr>
        <p:spPr>
          <a:xfrm>
            <a:off x="906462" y="4689475"/>
            <a:ext cx="4984749" cy="4443411"/>
          </a:xfrm>
          <a:prstGeom prst="rect">
            <a:avLst/>
          </a:prstGeom>
          <a:noFill/>
          <a:ln>
            <a:noFill/>
          </a:ln>
        </p:spPr>
        <p:txBody>
          <a:bodyPr lIns="91425" tIns="91425" rIns="91425" bIns="91425" anchor="ctr" anchorCtr="0"/>
          <a:lstStyle>
            <a:lvl1pPr>
              <a:spcBef>
                <a:spcPts val="0"/>
              </a:spcBef>
              <a:defRPr/>
            </a:lvl1pPr>
            <a:lvl2pPr>
              <a:spcBef>
                <a:spcPts val="0"/>
              </a:spcBef>
              <a:defRPr/>
            </a:lvl2pPr>
            <a:lvl3pPr>
              <a:spcBef>
                <a:spcPts val="0"/>
              </a:spcBef>
              <a:defRPr/>
            </a:lvl3pPr>
            <a:lvl4pPr>
              <a:spcBef>
                <a:spcPts val="0"/>
              </a:spcBef>
              <a:defRPr/>
            </a:lvl4pPr>
            <a:lvl5pPr>
              <a:spcBef>
                <a:spcPts val="0"/>
              </a:spcBef>
              <a:defRPr/>
            </a:lvl5pPr>
            <a:lvl6pPr>
              <a:spcBef>
                <a:spcPts val="0"/>
              </a:spcBef>
              <a:defRPr/>
            </a:lvl6pPr>
            <a:lvl7pPr>
              <a:spcBef>
                <a:spcPts val="0"/>
              </a:spcBef>
              <a:defRPr/>
            </a:lvl7pPr>
            <a:lvl8pPr>
              <a:spcBef>
                <a:spcPts val="0"/>
              </a:spcBef>
              <a:defRPr/>
            </a:lvl8pPr>
            <a:lvl9pPr>
              <a:spcBef>
                <a:spcPts val="0"/>
              </a:spcBef>
              <a:defRPr/>
            </a:lvl9pPr>
          </a:lstStyle>
          <a:p>
            <a:endParaRPr/>
          </a:p>
        </p:txBody>
      </p:sp>
      <p:sp>
        <p:nvSpPr>
          <p:cNvPr id="6" name="Shape 6"/>
          <p:cNvSpPr txBox="1">
            <a:spLocks noGrp="1"/>
          </p:cNvSpPr>
          <p:nvPr>
            <p:ph type="ftr" idx="11"/>
          </p:nvPr>
        </p:nvSpPr>
        <p:spPr>
          <a:xfrm>
            <a:off x="0" y="9378950"/>
            <a:ext cx="2944811" cy="493711"/>
          </a:xfrm>
          <a:prstGeom prst="rect">
            <a:avLst/>
          </a:prstGeom>
          <a:noFill/>
          <a:ln>
            <a:noFill/>
          </a:ln>
        </p:spPr>
        <p:txBody>
          <a:bodyPr lIns="91425" tIns="91425" rIns="91425" bIns="91425" anchor="b" anchorCtr="0"/>
          <a:lstStyle>
            <a:lvl1pPr marL="0" marR="0" indent="0" algn="l" rtl="0">
              <a:lnSpc>
                <a:spcPct val="100000"/>
              </a:lnSpc>
              <a:spcBef>
                <a:spcPts val="0"/>
              </a:spcBef>
              <a:spcAft>
                <a:spcPts val="0"/>
              </a:spcAft>
              <a:defRPr/>
            </a:lvl1pPr>
            <a:lvl2pPr marL="457200" marR="0" indent="0" algn="l" rtl="0">
              <a:lnSpc>
                <a:spcPct val="100000"/>
              </a:lnSpc>
              <a:spcBef>
                <a:spcPts val="0"/>
              </a:spcBef>
              <a:spcAft>
                <a:spcPts val="0"/>
              </a:spcAft>
              <a:defRPr/>
            </a:lvl2pPr>
            <a:lvl3pPr marL="914400" marR="0" indent="0" algn="l" rtl="0">
              <a:lnSpc>
                <a:spcPct val="100000"/>
              </a:lnSpc>
              <a:spcBef>
                <a:spcPts val="0"/>
              </a:spcBef>
              <a:spcAft>
                <a:spcPts val="0"/>
              </a:spcAft>
              <a:defRPr/>
            </a:lvl3pPr>
            <a:lvl4pPr marL="1371600" marR="0" indent="0" algn="l" rtl="0">
              <a:lnSpc>
                <a:spcPct val="100000"/>
              </a:lnSpc>
              <a:spcBef>
                <a:spcPts val="0"/>
              </a:spcBef>
              <a:spcAft>
                <a:spcPts val="0"/>
              </a:spcAft>
              <a:defRPr/>
            </a:lvl4pPr>
            <a:lvl5pPr marL="1828800" marR="0" indent="0" algn="l" rtl="0">
              <a:lnSpc>
                <a:spcPct val="100000"/>
              </a:lnSpc>
              <a:spcBef>
                <a:spcPts val="0"/>
              </a:spcBef>
              <a:spcAft>
                <a:spcPts val="0"/>
              </a:spcAft>
              <a:defRPr/>
            </a:lvl5pPr>
            <a:lvl6pPr marL="2286000" marR="0" indent="0" algn="l" rtl="0">
              <a:lnSpc>
                <a:spcPct val="100000"/>
              </a:lnSpc>
              <a:spcBef>
                <a:spcPts val="0"/>
              </a:spcBef>
              <a:spcAft>
                <a:spcPts val="0"/>
              </a:spcAft>
              <a:defRPr/>
            </a:lvl6pPr>
            <a:lvl7pPr marL="3200400" marR="0" indent="0" algn="l" rtl="0">
              <a:lnSpc>
                <a:spcPct val="100000"/>
              </a:lnSpc>
              <a:spcBef>
                <a:spcPts val="0"/>
              </a:spcBef>
              <a:spcAft>
                <a:spcPts val="0"/>
              </a:spcAft>
              <a:defRPr/>
            </a:lvl7pPr>
            <a:lvl8pPr marL="4572000" marR="0" indent="0" algn="l" rtl="0">
              <a:lnSpc>
                <a:spcPct val="100000"/>
              </a:lnSpc>
              <a:spcBef>
                <a:spcPts val="0"/>
              </a:spcBef>
              <a:spcAft>
                <a:spcPts val="0"/>
              </a:spcAft>
              <a:defRPr/>
            </a:lvl8pPr>
            <a:lvl9pPr marL="6400800" marR="0" indent="0" algn="l" rtl="0">
              <a:lnSpc>
                <a:spcPct val="100000"/>
              </a:lnSpc>
              <a:spcBef>
                <a:spcPts val="0"/>
              </a:spcBef>
              <a:spcAft>
                <a:spcPts val="0"/>
              </a:spcAft>
              <a:defRPr/>
            </a:lvl9pPr>
          </a:lstStyle>
          <a:p>
            <a:endParaRPr/>
          </a:p>
        </p:txBody>
      </p:sp>
      <p:sp>
        <p:nvSpPr>
          <p:cNvPr id="7" name="Shape 7"/>
          <p:cNvSpPr txBox="1">
            <a:spLocks noGrp="1"/>
          </p:cNvSpPr>
          <p:nvPr>
            <p:ph type="sldNum" idx="12"/>
          </p:nvPr>
        </p:nvSpPr>
        <p:spPr>
          <a:xfrm>
            <a:off x="3852862" y="9378950"/>
            <a:ext cx="2944811" cy="493711"/>
          </a:xfrm>
          <a:prstGeom prst="rect">
            <a:avLst/>
          </a:prstGeom>
          <a:noFill/>
          <a:ln>
            <a:noFill/>
          </a:ln>
        </p:spPr>
        <p:txBody>
          <a:bodyPr lIns="91425" tIns="45700" rIns="91425" bIns="45700" anchor="b" anchorCtr="0">
            <a:noAutofit/>
          </a:bodyPr>
          <a:lstStyle>
            <a:lvl1pPr marL="0" marR="0" indent="0" algn="r" rtl="0">
              <a:lnSpc>
                <a:spcPct val="100000"/>
              </a:lnSpc>
              <a:spcBef>
                <a:spcPts val="0"/>
              </a:spcBef>
              <a:spcAft>
                <a:spcPts val="0"/>
              </a:spcAft>
              <a:buNone/>
              <a:defRPr sz="1200" b="0" i="0" u="none" strike="noStrike" cap="none" baseline="0">
                <a:solidFill>
                  <a:srgbClr val="000000"/>
                </a:solidFill>
                <a:latin typeface="Arial"/>
                <a:ea typeface="Arial"/>
                <a:cs typeface="Arial"/>
                <a:sym typeface="Arial"/>
              </a:defRPr>
            </a:lvl1pPr>
          </a:lstStyle>
          <a:p>
            <a:pPr marL="0" lvl="0" indent="0">
              <a:spcBef>
                <a:spcPts val="0"/>
              </a:spcBef>
              <a:buClr>
                <a:srgbClr val="000000"/>
              </a:buClr>
              <a:buSzPct val="25000"/>
              <a:buFont typeface="Arial"/>
              <a:buNone/>
            </a:pPr>
            <a:fld id="{00000000-1234-1234-1234-123412341234}" type="slidenum">
              <a:rPr lang="en-US"/>
              <a:t>‹#›</a:t>
            </a:fld>
            <a:endParaRPr lang="en-US"/>
          </a:p>
        </p:txBody>
      </p:sp>
    </p:spTree>
    <p:extLst>
      <p:ext uri="{BB962C8B-B14F-4D97-AF65-F5344CB8AC3E}">
        <p14:creationId xmlns:p14="http://schemas.microsoft.com/office/powerpoint/2010/main" val="2392135844"/>
      </p:ext>
    </p:extLst>
  </p:cSld>
  <p:clrMap bg1="lt1" tx1="dk1" bg2="dk2" tx2="lt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2"/>
        <p:cNvGrpSpPr/>
        <p:nvPr/>
      </p:nvGrpSpPr>
      <p:grpSpPr>
        <a:xfrm>
          <a:off x="0" y="0"/>
          <a:ext cx="0" cy="0"/>
          <a:chOff x="0" y="0"/>
          <a:chExt cx="0" cy="0"/>
        </a:xfrm>
      </p:grpSpPr>
      <p:sp>
        <p:nvSpPr>
          <p:cNvPr id="43" name="Shape 43"/>
          <p:cNvSpPr txBox="1">
            <a:spLocks noGrp="1"/>
          </p:cNvSpPr>
          <p:nvPr>
            <p:ph type="body" idx="1"/>
          </p:nvPr>
        </p:nvSpPr>
        <p:spPr>
          <a:xfrm>
            <a:off x="906463" y="4689476"/>
            <a:ext cx="4984749" cy="4443411"/>
          </a:xfrm>
          <a:prstGeom prst="rect">
            <a:avLst/>
          </a:prstGeom>
        </p:spPr>
        <p:txBody>
          <a:bodyPr lIns="91425" tIns="91425" rIns="91425" bIns="91425" anchor="ctr" anchorCtr="0">
            <a:noAutofit/>
          </a:bodyPr>
          <a:lstStyle/>
          <a:p>
            <a:pPr>
              <a:spcBef>
                <a:spcPts val="0"/>
              </a:spcBef>
              <a:buNone/>
            </a:pPr>
            <a:endParaRPr/>
          </a:p>
        </p:txBody>
      </p:sp>
      <p:sp>
        <p:nvSpPr>
          <p:cNvPr id="44" name="Shape 44"/>
          <p:cNvSpPr>
            <a:spLocks noGrp="1" noRot="1" noChangeAspect="1"/>
          </p:cNvSpPr>
          <p:nvPr>
            <p:ph type="sldImg" idx="2"/>
          </p:nvPr>
        </p:nvSpPr>
        <p:spPr>
          <a:xfrm>
            <a:off x="930275" y="739775"/>
            <a:ext cx="4937125" cy="3703638"/>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Tree>
    <p:extLst>
      <p:ext uri="{BB962C8B-B14F-4D97-AF65-F5344CB8AC3E}">
        <p14:creationId xmlns:p14="http://schemas.microsoft.com/office/powerpoint/2010/main" val="114279474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30275" y="739775"/>
            <a:ext cx="4937125" cy="3703638"/>
          </a:xfrm>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idx="10"/>
          </p:nvPr>
        </p:nvSpPr>
        <p:spPr/>
        <p:txBody>
          <a:bodyPr/>
          <a:lstStyle/>
          <a:p>
            <a:pPr marL="0" lvl="0" indent="0">
              <a:spcBef>
                <a:spcPts val="0"/>
              </a:spcBef>
              <a:buClr>
                <a:srgbClr val="000000"/>
              </a:buClr>
              <a:buSzPct val="25000"/>
              <a:buFont typeface="Arial"/>
              <a:buNone/>
            </a:pPr>
            <a:fld id="{00000000-1234-1234-1234-123412341234}" type="slidenum">
              <a:rPr lang="en-US" smtClean="0"/>
              <a:t>2</a:t>
            </a:fld>
            <a:endParaRPr lang="en-US"/>
          </a:p>
        </p:txBody>
      </p:sp>
    </p:spTree>
    <p:extLst>
      <p:ext uri="{BB962C8B-B14F-4D97-AF65-F5344CB8AC3E}">
        <p14:creationId xmlns:p14="http://schemas.microsoft.com/office/powerpoint/2010/main" val="419724061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30275" y="739775"/>
            <a:ext cx="4937125" cy="3703638"/>
          </a:xfrm>
        </p:spPr>
      </p:sp>
      <p:sp>
        <p:nvSpPr>
          <p:cNvPr id="3" name="Notes Placeholder 2"/>
          <p:cNvSpPr>
            <a:spLocks noGrp="1"/>
          </p:cNvSpPr>
          <p:nvPr>
            <p:ph type="body" idx="1"/>
          </p:nvPr>
        </p:nvSpPr>
        <p:spPr/>
        <p:txBody>
          <a:bodyPr/>
          <a:lstStyle/>
          <a:p>
            <a:r>
              <a:rPr lang="en-GB" baseline="0" dirty="0" smtClean="0"/>
              <a:t>This leaves no checking time for reading and it’s unlikely that students will be able to claw that back from anywhere.</a:t>
            </a:r>
          </a:p>
          <a:p>
            <a:r>
              <a:rPr lang="en-GB" baseline="0" dirty="0" smtClean="0"/>
              <a:t>While we can tell them that this is roughly a minute per mark for reading, it is probably easier for them to all set their timers to give them 25 mins per section, knowing that they should spend no more than a minute per mark on the short answer questions.</a:t>
            </a:r>
          </a:p>
          <a:p>
            <a:endParaRPr lang="en-GB" baseline="0" dirty="0" smtClean="0"/>
          </a:p>
          <a:p>
            <a:r>
              <a:rPr lang="en-GB" baseline="0" dirty="0" smtClean="0"/>
              <a:t>I am diverting from what is said in the Edexcel slides and am not sure if this works out the same, but I think it is easier if they deal with it in three parts </a:t>
            </a:r>
            <a:r>
              <a:rPr lang="en-GB" baseline="0" dirty="0" err="1" smtClean="0"/>
              <a:t>ie</a:t>
            </a:r>
            <a:r>
              <a:rPr lang="en-GB" baseline="0" dirty="0" smtClean="0"/>
              <a:t> text 1, text 2, both texts.</a:t>
            </a:r>
          </a:p>
          <a:p>
            <a:r>
              <a:rPr lang="en-GB" baseline="0" dirty="0" smtClean="0"/>
              <a:t>And then go on to the writing. What do you think?  MY CONTINUED CONCERN IS THAT ALTHOUGH READING AND WRITING ARE EQUALLY WEIGHTED IN MARK TERMS, THE DANGER REMAINS THAT THEY RUN OUT OF TIME FOR WRITING.  AND , FOR ME (BUT NOT CHIEF EXAMINERS IT APPEARS)  45 MINS IS THE ABSOLUTE BAREST MINIMUM TIME I’D BE WANTING TO DEVOTE TO A SECTION WHUCH IS WORTH THE SAME AS ALL THE READING QUESTIONS PUT OTGETHER.   SO I AM SAYING 50 MINS ON WRITING MINIMUM.  I GUESS YOU WILL HAVE TO MAKE A CALL ON THAT</a:t>
            </a:r>
          </a:p>
          <a:p>
            <a:endParaRPr lang="en-GB" baseline="0" dirty="0" smtClean="0"/>
          </a:p>
          <a:p>
            <a:pPr marL="0" marR="0" lvl="0" indent="0" algn="l" defTabSz="914400" rtl="0" eaLnBrk="1" fontAlgn="auto" latinLnBrk="0" hangingPunct="1">
              <a:lnSpc>
                <a:spcPct val="100000"/>
              </a:lnSpc>
              <a:spcBef>
                <a:spcPts val="0"/>
              </a:spcBef>
              <a:spcAft>
                <a:spcPts val="0"/>
              </a:spcAft>
              <a:buClrTx/>
              <a:buSzTx/>
              <a:buFontTx/>
              <a:buNone/>
              <a:tabLst/>
              <a:defRPr/>
            </a:pPr>
            <a:r>
              <a:rPr lang="en-GB" baseline="0" dirty="0" smtClean="0"/>
              <a:t>[The board are saying: </a:t>
            </a:r>
            <a:r>
              <a:rPr lang="en-US" altLang="en-US" sz="1200" dirty="0" smtClean="0"/>
              <a:t>Paper 2 timings </a:t>
            </a:r>
            <a:r>
              <a:rPr lang="en-US" altLang="en-US" sz="1200" b="1" dirty="0" smtClean="0"/>
              <a:t>as a very rough guide </a:t>
            </a:r>
            <a:r>
              <a:rPr lang="en-US" altLang="en-US" sz="1200" dirty="0" smtClean="0"/>
              <a:t>are 15-20 minutes reading time, then 50-55 minutes on the questions – this means around 14 minutes on question 3] </a:t>
            </a:r>
          </a:p>
          <a:p>
            <a:endParaRPr lang="en-GB" baseline="0" dirty="0" smtClean="0"/>
          </a:p>
        </p:txBody>
      </p:sp>
      <p:sp>
        <p:nvSpPr>
          <p:cNvPr id="4" name="Slide Number Placeholder 3"/>
          <p:cNvSpPr>
            <a:spLocks noGrp="1"/>
          </p:cNvSpPr>
          <p:nvPr>
            <p:ph type="sldNum" sz="quarter" idx="10"/>
          </p:nvPr>
        </p:nvSpPr>
        <p:spPr/>
        <p:txBody>
          <a:bodyPr/>
          <a:lstStyle/>
          <a:p>
            <a:fld id="{A40AA996-31C5-4567-B8F4-685E7C82FB3D}" type="slidenum">
              <a:rPr lang="en-GB" smtClean="0"/>
              <a:t>5</a:t>
            </a:fld>
            <a:endParaRPr lang="en-GB"/>
          </a:p>
        </p:txBody>
      </p:sp>
    </p:spTree>
    <p:extLst>
      <p:ext uri="{BB962C8B-B14F-4D97-AF65-F5344CB8AC3E}">
        <p14:creationId xmlns:p14="http://schemas.microsoft.com/office/powerpoint/2010/main" val="168870561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30275" y="739775"/>
            <a:ext cx="4937125" cy="3703638"/>
          </a:xfrm>
        </p:spPr>
      </p:sp>
      <p:sp>
        <p:nvSpPr>
          <p:cNvPr id="3" name="Notes Placeholder 2"/>
          <p:cNvSpPr>
            <a:spLocks noGrp="1"/>
          </p:cNvSpPr>
          <p:nvPr>
            <p:ph type="body" idx="1"/>
          </p:nvPr>
        </p:nvSpPr>
        <p:spPr/>
        <p:txBody>
          <a:bodyPr/>
          <a:lstStyle/>
          <a:p>
            <a:r>
              <a:rPr lang="en-GB" baseline="0" dirty="0" smtClean="0"/>
              <a:t>This leaves no checking time for reading and it’s unlikely that students will be able to claw that back from anywhere.</a:t>
            </a:r>
          </a:p>
          <a:p>
            <a:r>
              <a:rPr lang="en-GB" baseline="0" dirty="0" smtClean="0"/>
              <a:t>While we can tell them that this is roughly a minute per mark for reading, it is probably easier for them to all set their timers to give them 25 mins per section, knowing that they should spend no more than a minute per mark on the short answer questions.</a:t>
            </a:r>
          </a:p>
          <a:p>
            <a:endParaRPr lang="en-GB" baseline="0" dirty="0" smtClean="0"/>
          </a:p>
          <a:p>
            <a:r>
              <a:rPr lang="en-GB" baseline="0" dirty="0" smtClean="0"/>
              <a:t>I am diverting from what is said in the Edexcel slides and am not sure if this works out the same, but I think it is easier if they deal with it in three parts </a:t>
            </a:r>
            <a:r>
              <a:rPr lang="en-GB" baseline="0" dirty="0" err="1" smtClean="0"/>
              <a:t>ie</a:t>
            </a:r>
            <a:r>
              <a:rPr lang="en-GB" baseline="0" dirty="0" smtClean="0"/>
              <a:t> text 1, text 2, both texts.</a:t>
            </a:r>
          </a:p>
          <a:p>
            <a:r>
              <a:rPr lang="en-GB" baseline="0" dirty="0" smtClean="0"/>
              <a:t>And then go on to the writing. What do you think?  MY CONTINUED CONCERN IS THAT ALTHOUGH READING AND WRITING ARE EQUALLY WEIGHTED IN MARK TERMS, THE DANGER REMAINS THAT THEY RUN OUT OF TIME FOR WRITING.  AND , FOR ME (BUT NOT CHIEF EXAMINERS IT APPEARS)  45 MINS IS THE ABSOLUTE BAREST MINIMUM TIME I’D BE WANTING TO DEVOTE TO A SECTION WHUCH IS WORTH THE SAME AS ALL THE READING QUESTIONS PUT OTGETHER.   SO I AM SAYING 50 MINS ON WRITING MINIMUM.  I GUESS YOU WILL HAVE TO MAKE A CALL ON THAT</a:t>
            </a:r>
          </a:p>
          <a:p>
            <a:endParaRPr lang="en-GB" baseline="0" dirty="0" smtClean="0"/>
          </a:p>
          <a:p>
            <a:pPr marL="0" marR="0" lvl="0" indent="0" algn="l" defTabSz="914400" rtl="0" eaLnBrk="1" fontAlgn="auto" latinLnBrk="0" hangingPunct="1">
              <a:lnSpc>
                <a:spcPct val="100000"/>
              </a:lnSpc>
              <a:spcBef>
                <a:spcPts val="0"/>
              </a:spcBef>
              <a:spcAft>
                <a:spcPts val="0"/>
              </a:spcAft>
              <a:buClrTx/>
              <a:buSzTx/>
              <a:buFontTx/>
              <a:buNone/>
              <a:tabLst/>
              <a:defRPr/>
            </a:pPr>
            <a:r>
              <a:rPr lang="en-GB" baseline="0" dirty="0" smtClean="0"/>
              <a:t>[The board are saying: </a:t>
            </a:r>
            <a:r>
              <a:rPr lang="en-US" altLang="en-US" sz="1200" dirty="0" smtClean="0"/>
              <a:t>Paper 2 timings </a:t>
            </a:r>
            <a:r>
              <a:rPr lang="en-US" altLang="en-US" sz="1200" b="1" dirty="0" smtClean="0"/>
              <a:t>as a very rough guide </a:t>
            </a:r>
            <a:r>
              <a:rPr lang="en-US" altLang="en-US" sz="1200" dirty="0" smtClean="0"/>
              <a:t>are 15-20 minutes reading time, then 50-55 minutes on the questions – this means around 14 minutes on question 3] </a:t>
            </a:r>
          </a:p>
          <a:p>
            <a:endParaRPr lang="en-GB" baseline="0" dirty="0" smtClean="0"/>
          </a:p>
        </p:txBody>
      </p:sp>
      <p:sp>
        <p:nvSpPr>
          <p:cNvPr id="4" name="Slide Number Placeholder 3"/>
          <p:cNvSpPr>
            <a:spLocks noGrp="1"/>
          </p:cNvSpPr>
          <p:nvPr>
            <p:ph type="sldNum" sz="quarter" idx="10"/>
          </p:nvPr>
        </p:nvSpPr>
        <p:spPr/>
        <p:txBody>
          <a:bodyPr/>
          <a:lstStyle/>
          <a:p>
            <a:fld id="{A40AA996-31C5-4567-B8F4-685E7C82FB3D}" type="slidenum">
              <a:rPr lang="en-GB" smtClean="0"/>
              <a:t>6</a:t>
            </a:fld>
            <a:endParaRPr lang="en-GB"/>
          </a:p>
        </p:txBody>
      </p:sp>
    </p:spTree>
    <p:extLst>
      <p:ext uri="{BB962C8B-B14F-4D97-AF65-F5344CB8AC3E}">
        <p14:creationId xmlns:p14="http://schemas.microsoft.com/office/powerpoint/2010/main" val="168870561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cSld name="Title and Content">
    <p:spTree>
      <p:nvGrpSpPr>
        <p:cNvPr id="1" name="Shape 18"/>
        <p:cNvGrpSpPr/>
        <p:nvPr/>
      </p:nvGrpSpPr>
      <p:grpSpPr>
        <a:xfrm>
          <a:off x="0" y="0"/>
          <a:ext cx="0" cy="0"/>
          <a:chOff x="0" y="0"/>
          <a:chExt cx="0" cy="0"/>
        </a:xfrm>
      </p:grpSpPr>
      <p:sp>
        <p:nvSpPr>
          <p:cNvPr id="19" name="Shape 19"/>
          <p:cNvSpPr txBox="1">
            <a:spLocks noGrp="1"/>
          </p:cNvSpPr>
          <p:nvPr>
            <p:ph type="title"/>
          </p:nvPr>
        </p:nvSpPr>
        <p:spPr>
          <a:xfrm>
            <a:off x="1152000" y="900000"/>
            <a:ext cx="7128792" cy="648071"/>
          </a:xfrm>
          <a:prstGeom prst="rect">
            <a:avLst/>
          </a:prstGeom>
          <a:noFill/>
          <a:ln>
            <a:noFill/>
          </a:ln>
        </p:spPr>
        <p:txBody>
          <a:bodyPr lIns="91425" tIns="91425" rIns="91425" bIns="91425" anchor="t" anchorCtr="0"/>
          <a:lstStyle>
            <a:lvl1pPr rtl="0">
              <a:spcBef>
                <a:spcPts val="0"/>
              </a:spcBef>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a:endParaRPr/>
          </a:p>
        </p:txBody>
      </p:sp>
      <p:sp>
        <p:nvSpPr>
          <p:cNvPr id="20" name="Shape 20"/>
          <p:cNvSpPr txBox="1">
            <a:spLocks noGrp="1"/>
          </p:cNvSpPr>
          <p:nvPr>
            <p:ph type="body" idx="1"/>
          </p:nvPr>
        </p:nvSpPr>
        <p:spPr>
          <a:xfrm>
            <a:off x="720000" y="1800000"/>
            <a:ext cx="7772400" cy="4323184"/>
          </a:xfrm>
          <a:prstGeom prst="rect">
            <a:avLst/>
          </a:prstGeom>
          <a:noFill/>
          <a:ln>
            <a:noFill/>
          </a:ln>
        </p:spPr>
        <p:txBody>
          <a:bodyPr lIns="91425" tIns="91425" rIns="91425" bIns="91425" anchor="t" anchorCtr="0"/>
          <a:lstStyle>
            <a:lvl1pPr rtl="0">
              <a:spcBef>
                <a:spcPts val="0"/>
              </a:spcBef>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cSld name="Section Header">
    <p:spTree>
      <p:nvGrpSpPr>
        <p:cNvPr id="1" name="Shape 12"/>
        <p:cNvGrpSpPr/>
        <p:nvPr/>
      </p:nvGrpSpPr>
      <p:grpSpPr>
        <a:xfrm>
          <a:off x="0" y="0"/>
          <a:ext cx="0" cy="0"/>
          <a:chOff x="0" y="0"/>
          <a:chExt cx="0" cy="0"/>
        </a:xfrm>
      </p:grpSpPr>
      <p:sp>
        <p:nvSpPr>
          <p:cNvPr id="13" name="Shape 13"/>
          <p:cNvSpPr txBox="1">
            <a:spLocks noGrp="1"/>
          </p:cNvSpPr>
          <p:nvPr>
            <p:ph type="title"/>
          </p:nvPr>
        </p:nvSpPr>
        <p:spPr>
          <a:xfrm>
            <a:off x="611560" y="1916833"/>
            <a:ext cx="4968551" cy="1224135"/>
          </a:xfrm>
          <a:prstGeom prst="rect">
            <a:avLst/>
          </a:prstGeom>
          <a:noFill/>
          <a:ln>
            <a:noFill/>
          </a:ln>
        </p:spPr>
        <p:txBody>
          <a:bodyPr lIns="91425" tIns="91425" rIns="91425" bIns="91425" anchor="t" anchorCtr="0"/>
          <a:lstStyle>
            <a:lvl1pPr algn="l" rtl="0">
              <a:spcBef>
                <a:spcPts val="0"/>
              </a:spcBef>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a:endParaRPr/>
          </a:p>
        </p:txBody>
      </p:sp>
    </p:spTree>
    <p:extLst>
      <p:ext uri="{BB962C8B-B14F-4D97-AF65-F5344CB8AC3E}">
        <p14:creationId xmlns:p14="http://schemas.microsoft.com/office/powerpoint/2010/main" val="6122380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xAndObj">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GB"/>
          </a:p>
        </p:txBody>
      </p:sp>
      <p:sp>
        <p:nvSpPr>
          <p:cNvPr id="3" name="Text Placeholder 2"/>
          <p:cNvSpPr>
            <a:spLocks noGrp="1"/>
          </p:cNvSpPr>
          <p:nvPr>
            <p:ph type="body" sz="half" idx="1"/>
          </p:nvPr>
        </p:nvSpPr>
        <p:spPr>
          <a:xfrm>
            <a:off x="457200" y="1600200"/>
            <a:ext cx="4038600" cy="4525963"/>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Rectangle 5"/>
          <p:cNvSpPr>
            <a:spLocks noGrp="1" noChangeArrowheads="1"/>
          </p:cNvSpPr>
          <p:nvPr>
            <p:ph type="ftr" sz="quarter" idx="10"/>
          </p:nvPr>
        </p:nvSpPr>
        <p:spPr>
          <a:xfrm>
            <a:off x="506413" y="6546850"/>
            <a:ext cx="4984750" cy="179388"/>
          </a:xfrm>
          <a:prstGeom prst="rect">
            <a:avLst/>
          </a:prstGeom>
          <a:ln/>
        </p:spPr>
        <p:txBody>
          <a:bodyPr/>
          <a:lstStyle>
            <a:lvl1pPr>
              <a:defRPr/>
            </a:lvl1pPr>
          </a:lstStyle>
          <a:p>
            <a:pPr>
              <a:defRPr/>
            </a:pPr>
            <a:endParaRPr lang="en-GB"/>
          </a:p>
        </p:txBody>
      </p:sp>
      <p:sp>
        <p:nvSpPr>
          <p:cNvPr id="6" name="Rectangle 6"/>
          <p:cNvSpPr>
            <a:spLocks noGrp="1" noChangeArrowheads="1"/>
          </p:cNvSpPr>
          <p:nvPr>
            <p:ph type="sldNum" sz="quarter" idx="11"/>
          </p:nvPr>
        </p:nvSpPr>
        <p:spPr>
          <a:xfrm>
            <a:off x="268288" y="6546850"/>
            <a:ext cx="331787" cy="179388"/>
          </a:xfrm>
          <a:prstGeom prst="rect">
            <a:avLst/>
          </a:prstGeom>
          <a:ln/>
        </p:spPr>
        <p:txBody>
          <a:bodyPr/>
          <a:lstStyle>
            <a:lvl1pPr>
              <a:defRPr/>
            </a:lvl1pPr>
          </a:lstStyle>
          <a:p>
            <a:fld id="{104B1E67-04DC-304B-8EB1-CEC566687D51}" type="slidenum">
              <a:rPr lang="en-GB"/>
              <a:pPr/>
              <a:t>‹#›</a:t>
            </a:fld>
            <a:r>
              <a:rPr lang="en-GB"/>
              <a:t> </a:t>
            </a:r>
          </a:p>
        </p:txBody>
      </p:sp>
    </p:spTree>
    <p:extLst>
      <p:ext uri="{BB962C8B-B14F-4D97-AF65-F5344CB8AC3E}">
        <p14:creationId xmlns:p14="http://schemas.microsoft.com/office/powerpoint/2010/main" val="424531224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TxTwoObj">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Rectangle 5"/>
          <p:cNvSpPr>
            <a:spLocks noGrp="1" noChangeArrowheads="1"/>
          </p:cNvSpPr>
          <p:nvPr>
            <p:ph type="ftr" sz="quarter" idx="10"/>
          </p:nvPr>
        </p:nvSpPr>
        <p:spPr>
          <a:xfrm>
            <a:off x="506413" y="6546850"/>
            <a:ext cx="4984750" cy="179388"/>
          </a:xfrm>
          <a:prstGeom prst="rect">
            <a:avLst/>
          </a:prstGeom>
          <a:ln/>
        </p:spPr>
        <p:txBody>
          <a:bodyPr/>
          <a:lstStyle>
            <a:lvl1pPr>
              <a:defRPr/>
            </a:lvl1pPr>
          </a:lstStyle>
          <a:p>
            <a:pPr>
              <a:defRPr/>
            </a:pPr>
            <a:endParaRPr lang="en-GB"/>
          </a:p>
        </p:txBody>
      </p:sp>
      <p:sp>
        <p:nvSpPr>
          <p:cNvPr id="8" name="Rectangle 6"/>
          <p:cNvSpPr>
            <a:spLocks noGrp="1" noChangeArrowheads="1"/>
          </p:cNvSpPr>
          <p:nvPr>
            <p:ph type="sldNum" sz="quarter" idx="11"/>
          </p:nvPr>
        </p:nvSpPr>
        <p:spPr>
          <a:xfrm>
            <a:off x="268288" y="6546850"/>
            <a:ext cx="331787" cy="179388"/>
          </a:xfrm>
          <a:prstGeom prst="rect">
            <a:avLst/>
          </a:prstGeom>
          <a:ln/>
        </p:spPr>
        <p:txBody>
          <a:bodyPr/>
          <a:lstStyle>
            <a:lvl1pPr>
              <a:defRPr/>
            </a:lvl1pPr>
          </a:lstStyle>
          <a:p>
            <a:fld id="{0444AEB4-1711-EA43-B3C4-C88AF5AD748F}" type="slidenum">
              <a:rPr lang="en-GB"/>
              <a:pPr/>
              <a:t>‹#›</a:t>
            </a:fld>
            <a:r>
              <a:rPr lang="en-GB"/>
              <a:t> </a:t>
            </a:r>
          </a:p>
        </p:txBody>
      </p:sp>
    </p:spTree>
    <p:extLst>
      <p:ext uri="{BB962C8B-B14F-4D97-AF65-F5344CB8AC3E}">
        <p14:creationId xmlns:p14="http://schemas.microsoft.com/office/powerpoint/2010/main" val="4019433231"/>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4.xml"/><Relationship Id="rId2" Type="http://schemas.openxmlformats.org/officeDocument/2006/relationships/slideLayout" Target="../slideLayouts/slideLayout3.xml"/><Relationship Id="rId1" Type="http://schemas.openxmlformats.org/officeDocument/2006/relationships/slideLayout" Target="../slideLayouts/slideLayout2.xml"/><Relationship Id="rId5" Type="http://schemas.openxmlformats.org/officeDocument/2006/relationships/image" Target="../media/image2.jpg"/><Relationship Id="rId4"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14"/>
        <p:cNvGrpSpPr/>
        <p:nvPr/>
      </p:nvGrpSpPr>
      <p:grpSpPr>
        <a:xfrm>
          <a:off x="0" y="0"/>
          <a:ext cx="0" cy="0"/>
          <a:chOff x="0" y="0"/>
          <a:chExt cx="0" cy="0"/>
        </a:xfrm>
      </p:grpSpPr>
      <p:sp>
        <p:nvSpPr>
          <p:cNvPr id="15" name="Shape 15"/>
          <p:cNvSpPr txBox="1"/>
          <p:nvPr/>
        </p:nvSpPr>
        <p:spPr>
          <a:xfrm>
            <a:off x="1152525" y="900112"/>
            <a:ext cx="7127875" cy="647700"/>
          </a:xfrm>
          <a:prstGeom prst="rect">
            <a:avLst/>
          </a:prstGeom>
          <a:noFill/>
          <a:ln>
            <a:noFill/>
          </a:ln>
        </p:spPr>
        <p:txBody>
          <a:bodyPr lIns="0" tIns="0" rIns="0" bIns="0" anchor="t" anchorCtr="0">
            <a:noAutofit/>
          </a:bodyPr>
          <a:lstStyle/>
          <a:p>
            <a:pPr marL="0" marR="0" lvl="0" indent="0" algn="l" rtl="0">
              <a:lnSpc>
                <a:spcPct val="100000"/>
              </a:lnSpc>
              <a:spcBef>
                <a:spcPts val="0"/>
              </a:spcBef>
              <a:spcAft>
                <a:spcPts val="0"/>
              </a:spcAft>
              <a:buClr>
                <a:srgbClr val="3D7D6B"/>
              </a:buClr>
              <a:buSzPct val="25000"/>
              <a:buFont typeface="Verdana"/>
              <a:buNone/>
            </a:pPr>
            <a:r>
              <a:rPr lang="en-US" sz="3200" b="1" i="0" u="none" strike="noStrike" cap="none" baseline="0">
                <a:solidFill>
                  <a:srgbClr val="3D7D6B"/>
                </a:solidFill>
                <a:latin typeface="Verdana"/>
                <a:ea typeface="Verdana"/>
                <a:cs typeface="Verdana"/>
                <a:sym typeface="Verdana"/>
              </a:rPr>
              <a:t>Click to edit Master title style</a:t>
            </a:r>
          </a:p>
        </p:txBody>
      </p:sp>
      <p:sp>
        <p:nvSpPr>
          <p:cNvPr id="16" name="Shape 16"/>
          <p:cNvSpPr txBox="1"/>
          <p:nvPr/>
        </p:nvSpPr>
        <p:spPr>
          <a:xfrm>
            <a:off x="720725" y="1800225"/>
            <a:ext cx="7772400" cy="4322762"/>
          </a:xfrm>
          <a:prstGeom prst="rect">
            <a:avLst/>
          </a:prstGeom>
          <a:noFill/>
          <a:ln>
            <a:noFill/>
          </a:ln>
        </p:spPr>
        <p:txBody>
          <a:bodyPr lIns="91425" tIns="45700" rIns="91425" bIns="45700" anchor="t" anchorCtr="0">
            <a:noAutofit/>
          </a:bodyPr>
          <a:lstStyle/>
          <a:p>
            <a:pPr marL="342900" marR="0" lvl="0" indent="-342900" algn="l" rtl="0">
              <a:lnSpc>
                <a:spcPct val="100000"/>
              </a:lnSpc>
              <a:spcBef>
                <a:spcPts val="0"/>
              </a:spcBef>
              <a:spcAft>
                <a:spcPts val="0"/>
              </a:spcAft>
              <a:buClr>
                <a:srgbClr val="3D7D6B"/>
              </a:buClr>
              <a:buSzPct val="100000"/>
              <a:buFont typeface="Verdana"/>
              <a:buChar char="•"/>
            </a:pPr>
            <a:r>
              <a:rPr lang="en-US" sz="2400" b="0" i="0" u="none" strike="noStrike" cap="none" baseline="0">
                <a:solidFill>
                  <a:schemeClr val="dk1"/>
                </a:solidFill>
                <a:latin typeface="Verdana"/>
                <a:ea typeface="Verdana"/>
                <a:cs typeface="Verdana"/>
                <a:sym typeface="Verdana"/>
              </a:rPr>
              <a:t>Click to edit Master text styles</a:t>
            </a:r>
          </a:p>
          <a:p>
            <a:pPr marL="742950" marR="0" lvl="1" indent="-285750" algn="l" rtl="0">
              <a:lnSpc>
                <a:spcPct val="100000"/>
              </a:lnSpc>
              <a:spcBef>
                <a:spcPts val="1080"/>
              </a:spcBef>
              <a:spcAft>
                <a:spcPts val="0"/>
              </a:spcAft>
              <a:buClr>
                <a:schemeClr val="dk1"/>
              </a:buClr>
              <a:buSzPct val="100000"/>
              <a:buFont typeface="Verdana"/>
              <a:buChar char="–"/>
            </a:pPr>
            <a:r>
              <a:rPr lang="en-US" sz="2400" b="0" i="0" u="none" strike="noStrike" cap="none" baseline="0">
                <a:solidFill>
                  <a:schemeClr val="dk1"/>
                </a:solidFill>
                <a:latin typeface="Verdana"/>
                <a:ea typeface="Verdana"/>
                <a:cs typeface="Verdana"/>
                <a:sym typeface="Verdana"/>
              </a:rPr>
              <a:t>Second level</a:t>
            </a:r>
          </a:p>
          <a:p>
            <a:pPr marL="1143000" marR="0" lvl="2" indent="-228600" algn="l" rtl="0">
              <a:lnSpc>
                <a:spcPct val="100000"/>
              </a:lnSpc>
              <a:spcBef>
                <a:spcPts val="320"/>
              </a:spcBef>
              <a:spcAft>
                <a:spcPts val="0"/>
              </a:spcAft>
              <a:buClr>
                <a:schemeClr val="dk1"/>
              </a:buClr>
              <a:buSzPct val="100000"/>
              <a:buFont typeface="Verdana"/>
              <a:buChar char="•"/>
            </a:pPr>
            <a:r>
              <a:rPr lang="en-US" sz="1600" b="0" i="0" u="none" strike="noStrike" cap="none" baseline="0">
                <a:solidFill>
                  <a:schemeClr val="dk1"/>
                </a:solidFill>
                <a:latin typeface="Verdana"/>
                <a:ea typeface="Verdana"/>
                <a:cs typeface="Verdana"/>
                <a:sym typeface="Verdana"/>
              </a:rPr>
              <a:t>Third level</a:t>
            </a:r>
          </a:p>
          <a:p>
            <a:pPr marL="1600200" marR="0" lvl="3" indent="-228600" algn="l" rtl="0">
              <a:lnSpc>
                <a:spcPct val="100000"/>
              </a:lnSpc>
              <a:spcBef>
                <a:spcPts val="280"/>
              </a:spcBef>
              <a:spcAft>
                <a:spcPts val="0"/>
              </a:spcAft>
              <a:buClr>
                <a:schemeClr val="dk1"/>
              </a:buClr>
              <a:buSzPct val="100000"/>
              <a:buFont typeface="Verdana"/>
              <a:buChar char="–"/>
            </a:pPr>
            <a:r>
              <a:rPr lang="en-US" sz="1400" b="0" i="0" u="none" strike="noStrike" cap="none" baseline="0">
                <a:solidFill>
                  <a:schemeClr val="dk1"/>
                </a:solidFill>
                <a:latin typeface="Verdana"/>
                <a:ea typeface="Verdana"/>
                <a:cs typeface="Verdana"/>
                <a:sym typeface="Verdana"/>
              </a:rPr>
              <a:t>Fourth level</a:t>
            </a:r>
          </a:p>
          <a:p>
            <a:pPr marL="2057400" marR="0" lvl="4" indent="-228600" algn="l" rtl="0">
              <a:lnSpc>
                <a:spcPct val="100000"/>
              </a:lnSpc>
              <a:spcBef>
                <a:spcPts val="240"/>
              </a:spcBef>
              <a:spcAft>
                <a:spcPts val="0"/>
              </a:spcAft>
              <a:buClr>
                <a:schemeClr val="dk1"/>
              </a:buClr>
              <a:buSzPct val="100000"/>
              <a:buFont typeface="Verdana"/>
              <a:buChar char="»"/>
            </a:pPr>
            <a:r>
              <a:rPr lang="en-US" sz="1200" b="0" i="0" u="none" strike="noStrike" cap="none" baseline="0">
                <a:solidFill>
                  <a:schemeClr val="dk1"/>
                </a:solidFill>
                <a:latin typeface="Verdana"/>
                <a:ea typeface="Verdana"/>
                <a:cs typeface="Verdana"/>
                <a:sym typeface="Verdana"/>
              </a:rPr>
              <a:t>Fifth level</a:t>
            </a:r>
          </a:p>
        </p:txBody>
      </p:sp>
      <p:pic>
        <p:nvPicPr>
          <p:cNvPr id="17" name="Shape 17"/>
          <p:cNvPicPr preferRelativeResize="0"/>
          <p:nvPr/>
        </p:nvPicPr>
        <p:blipFill rotWithShape="1">
          <a:blip r:embed="rId3">
            <a:alphaModFix/>
          </a:blip>
          <a:srcRect/>
          <a:stretch/>
        </p:blipFill>
        <p:spPr>
          <a:xfrm>
            <a:off x="0" y="0"/>
            <a:ext cx="9178924" cy="6884987"/>
          </a:xfrm>
          <a:prstGeom prst="rect">
            <a:avLst/>
          </a:prstGeom>
          <a:noFill/>
          <a:ln>
            <a:noFill/>
          </a:ln>
        </p:spPr>
      </p:pic>
    </p:spTree>
  </p:cSld>
  <p:clrMap bg1="lt1" tx1="dk1" bg2="dk2" tx2="lt2" accent1="accent1" accent2="accent2" accent3="accent3" accent4="accent4" accent5="accent5" accent6="accent6" hlink="hlink" folHlink="folHlink"/>
  <p:sldLayoutIdLst>
    <p:sldLayoutId id="2147483649" r:id="rId1"/>
  </p:sldLayoutIdLst>
  <p:hf sldNum="0" hdr="0" ftr="0" dt="0"/>
  <p:txStyles>
    <p:title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1pPr>
      <a:lvl2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2pPr>
    </p:titleStyle>
    <p:body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1pPr>
      <a:lvl2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2pPr>
      <a:lvl3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3pPr>
      <a:lvl4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4pPr>
      <a:lvl5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5pPr>
      <a:lvl6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6pPr>
      <a:lvl7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7pPr>
      <a:lvl8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8pPr>
      <a:lvl9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9pPr>
    </p:bodyStyle>
    <p:other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1pPr>
      <a:lvl2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2pPr>
      <a:lvl3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3pPr>
      <a:lvl4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4pPr>
      <a:lvl5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5pPr>
      <a:lvl6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6pPr>
      <a:lvl7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7pPr>
      <a:lvl8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8pPr>
      <a:lvl9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8"/>
        <p:cNvGrpSpPr/>
        <p:nvPr/>
      </p:nvGrpSpPr>
      <p:grpSpPr>
        <a:xfrm>
          <a:off x="0" y="0"/>
          <a:ext cx="0" cy="0"/>
          <a:chOff x="0" y="0"/>
          <a:chExt cx="0" cy="0"/>
        </a:xfrm>
      </p:grpSpPr>
      <p:sp>
        <p:nvSpPr>
          <p:cNvPr id="9" name="Shape 9"/>
          <p:cNvSpPr txBox="1"/>
          <p:nvPr/>
        </p:nvSpPr>
        <p:spPr>
          <a:xfrm>
            <a:off x="1152525" y="900112"/>
            <a:ext cx="7127875" cy="647700"/>
          </a:xfrm>
          <a:prstGeom prst="rect">
            <a:avLst/>
          </a:prstGeom>
          <a:noFill/>
          <a:ln>
            <a:noFill/>
          </a:ln>
        </p:spPr>
        <p:txBody>
          <a:bodyPr lIns="0" tIns="0" rIns="0" bIns="0" anchor="t" anchorCtr="0">
            <a:noAutofit/>
          </a:bodyPr>
          <a:lstStyle/>
          <a:p>
            <a:pPr>
              <a:buClr>
                <a:srgbClr val="3D7D6B"/>
              </a:buClr>
              <a:buSzPct val="25000"/>
              <a:buFont typeface="Verdana"/>
              <a:buNone/>
            </a:pPr>
            <a:r>
              <a:rPr lang="en-US" sz="3200" b="1">
                <a:solidFill>
                  <a:srgbClr val="3D7D6B"/>
                </a:solidFill>
                <a:latin typeface="Verdana"/>
                <a:ea typeface="Verdana"/>
                <a:cs typeface="Verdana"/>
                <a:sym typeface="Verdana"/>
              </a:rPr>
              <a:t>Click to edit Master title style</a:t>
            </a:r>
          </a:p>
        </p:txBody>
      </p:sp>
      <p:sp>
        <p:nvSpPr>
          <p:cNvPr id="10" name="Shape 10"/>
          <p:cNvSpPr txBox="1"/>
          <p:nvPr/>
        </p:nvSpPr>
        <p:spPr>
          <a:xfrm>
            <a:off x="720725" y="1800225"/>
            <a:ext cx="7772400" cy="4322762"/>
          </a:xfrm>
          <a:prstGeom prst="rect">
            <a:avLst/>
          </a:prstGeom>
          <a:noFill/>
          <a:ln>
            <a:noFill/>
          </a:ln>
        </p:spPr>
        <p:txBody>
          <a:bodyPr lIns="91425" tIns="45700" rIns="91425" bIns="45700" anchor="t" anchorCtr="0">
            <a:noAutofit/>
          </a:bodyPr>
          <a:lstStyle/>
          <a:p>
            <a:pPr marL="342900" indent="-342900">
              <a:buClr>
                <a:srgbClr val="3D7D6B"/>
              </a:buClr>
              <a:buSzPct val="100000"/>
              <a:buFont typeface="Verdana"/>
              <a:buChar char="•"/>
            </a:pPr>
            <a:r>
              <a:rPr lang="en-US" sz="2400">
                <a:latin typeface="Verdana"/>
                <a:ea typeface="Verdana"/>
                <a:cs typeface="Verdana"/>
                <a:sym typeface="Verdana"/>
              </a:rPr>
              <a:t>Click to edit Master text styles</a:t>
            </a:r>
          </a:p>
          <a:p>
            <a:pPr marL="742950" lvl="1" indent="-285750">
              <a:spcBef>
                <a:spcPts val="1080"/>
              </a:spcBef>
              <a:buClr>
                <a:srgbClr val="000000"/>
              </a:buClr>
              <a:buSzPct val="100000"/>
              <a:buFont typeface="Verdana"/>
              <a:buChar char="–"/>
            </a:pPr>
            <a:r>
              <a:rPr lang="en-US" sz="2400">
                <a:latin typeface="Verdana"/>
                <a:ea typeface="Verdana"/>
                <a:cs typeface="Verdana"/>
                <a:sym typeface="Verdana"/>
              </a:rPr>
              <a:t>Second level</a:t>
            </a:r>
          </a:p>
          <a:p>
            <a:pPr marL="1143000" lvl="2" indent="-228600">
              <a:spcBef>
                <a:spcPts val="320"/>
              </a:spcBef>
              <a:buClr>
                <a:srgbClr val="000000"/>
              </a:buClr>
              <a:buSzPct val="100000"/>
              <a:buFont typeface="Verdana"/>
              <a:buChar char="•"/>
            </a:pPr>
            <a:r>
              <a:rPr lang="en-US" sz="1600">
                <a:latin typeface="Verdana"/>
                <a:ea typeface="Verdana"/>
                <a:cs typeface="Verdana"/>
                <a:sym typeface="Verdana"/>
              </a:rPr>
              <a:t>Third level</a:t>
            </a:r>
          </a:p>
          <a:p>
            <a:pPr marL="1600200" lvl="3" indent="-228600">
              <a:spcBef>
                <a:spcPts val="280"/>
              </a:spcBef>
              <a:buClr>
                <a:srgbClr val="000000"/>
              </a:buClr>
              <a:buSzPct val="100000"/>
              <a:buFont typeface="Verdana"/>
              <a:buChar char="–"/>
            </a:pPr>
            <a:r>
              <a:rPr lang="en-US">
                <a:latin typeface="Verdana"/>
                <a:ea typeface="Verdana"/>
                <a:cs typeface="Verdana"/>
                <a:sym typeface="Verdana"/>
              </a:rPr>
              <a:t>Fourth level</a:t>
            </a:r>
          </a:p>
          <a:p>
            <a:pPr marL="2057400" lvl="4" indent="-228600">
              <a:spcBef>
                <a:spcPts val="240"/>
              </a:spcBef>
              <a:buClr>
                <a:srgbClr val="000000"/>
              </a:buClr>
              <a:buSzPct val="100000"/>
              <a:buFont typeface="Verdana"/>
              <a:buChar char="»"/>
            </a:pPr>
            <a:r>
              <a:rPr lang="en-US" sz="1200">
                <a:latin typeface="Verdana"/>
                <a:ea typeface="Verdana"/>
                <a:cs typeface="Verdana"/>
                <a:sym typeface="Verdana"/>
              </a:rPr>
              <a:t>Fifth level</a:t>
            </a:r>
          </a:p>
        </p:txBody>
      </p:sp>
      <p:pic>
        <p:nvPicPr>
          <p:cNvPr id="11" name="Shape 11"/>
          <p:cNvPicPr preferRelativeResize="0"/>
          <p:nvPr/>
        </p:nvPicPr>
        <p:blipFill rotWithShape="1">
          <a:blip r:embed="rId5">
            <a:alphaModFix/>
          </a:blip>
          <a:srcRect/>
          <a:stretch/>
        </p:blipFill>
        <p:spPr>
          <a:xfrm>
            <a:off x="0" y="0"/>
            <a:ext cx="9178924" cy="6911974"/>
          </a:xfrm>
          <a:prstGeom prst="rect">
            <a:avLst/>
          </a:prstGeom>
          <a:noFill/>
          <a:ln>
            <a:noFill/>
          </a:ln>
        </p:spPr>
      </p:pic>
    </p:spTree>
    <p:extLst>
      <p:ext uri="{BB962C8B-B14F-4D97-AF65-F5344CB8AC3E}">
        <p14:creationId xmlns:p14="http://schemas.microsoft.com/office/powerpoint/2010/main" val="588968118"/>
      </p:ext>
    </p:extLst>
  </p:cSld>
  <p:clrMap bg1="lt1" tx1="dk1" bg2="dk2" tx2="lt2" accent1="accent1" accent2="accent2" accent3="accent3" accent4="accent4" accent5="accent5" accent6="accent6" hlink="hlink" folHlink="folHlink"/>
  <p:sldLayoutIdLst>
    <p:sldLayoutId id="2147483666" r:id="rId1"/>
    <p:sldLayoutId id="2147483669" r:id="rId2"/>
    <p:sldLayoutId id="2147483670" r:id="rId3"/>
  </p:sldLayoutIdLst>
  <p:hf sldNum="0" hdr="0" ftr="0" dt="0"/>
  <p:txStyles>
    <p:title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1pPr>
      <a:lvl2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2pPr>
    </p:titleStyle>
    <p:body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1pPr>
      <a:lvl2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2pPr>
      <a:lvl3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3pPr>
      <a:lvl4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4pPr>
      <a:lvl5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5pPr>
      <a:lvl6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6pPr>
      <a:lvl7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7pPr>
      <a:lvl8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8pPr>
      <a:lvl9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9pPr>
    </p:bodyStyle>
    <p:other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1pPr>
      <a:lvl2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2pPr>
      <a:lvl3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3pPr>
      <a:lvl4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4pPr>
      <a:lvl5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5pPr>
      <a:lvl6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6pPr>
      <a:lvl7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7pPr>
      <a:lvl8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8pPr>
      <a:lvl9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38"/>
        <p:cNvGrpSpPr/>
        <p:nvPr/>
      </p:nvGrpSpPr>
      <p:grpSpPr>
        <a:xfrm>
          <a:off x="0" y="0"/>
          <a:ext cx="0" cy="0"/>
          <a:chOff x="0" y="0"/>
          <a:chExt cx="0" cy="0"/>
        </a:xfrm>
      </p:grpSpPr>
      <p:sp>
        <p:nvSpPr>
          <p:cNvPr id="39" name="Shape 39"/>
          <p:cNvSpPr txBox="1"/>
          <p:nvPr/>
        </p:nvSpPr>
        <p:spPr>
          <a:xfrm>
            <a:off x="468312" y="2420936"/>
            <a:ext cx="6584949" cy="2303461"/>
          </a:xfrm>
          <a:prstGeom prst="rect">
            <a:avLst/>
          </a:prstGeom>
          <a:noFill/>
          <a:ln>
            <a:noFill/>
          </a:ln>
        </p:spPr>
        <p:txBody>
          <a:bodyPr lIns="0" tIns="0" rIns="0" bIns="0" anchor="t" anchorCtr="0">
            <a:noAutofit/>
          </a:bodyPr>
          <a:lstStyle/>
          <a:p>
            <a:pPr>
              <a:buClr>
                <a:srgbClr val="003150"/>
              </a:buClr>
              <a:buSzPct val="25000"/>
              <a:buFont typeface="Arial"/>
              <a:buNone/>
            </a:pPr>
            <a:r>
              <a:rPr lang="en-US" sz="2400" b="1">
                <a:solidFill>
                  <a:srgbClr val="003150"/>
                </a:solidFill>
              </a:rPr>
              <a:t/>
            </a:r>
            <a:br>
              <a:rPr lang="en-US" sz="2400" b="1">
                <a:solidFill>
                  <a:srgbClr val="003150"/>
                </a:solidFill>
              </a:rPr>
            </a:br>
            <a:endParaRPr lang="en-US" sz="2400" b="1">
              <a:solidFill>
                <a:srgbClr val="003150"/>
              </a:solidFill>
            </a:endParaRPr>
          </a:p>
          <a:p>
            <a:pPr>
              <a:spcBef>
                <a:spcPts val="960"/>
              </a:spcBef>
              <a:buClr>
                <a:srgbClr val="000000"/>
              </a:buClr>
              <a:buFont typeface="Arial"/>
              <a:buNone/>
            </a:pPr>
            <a:endParaRPr sz="2400" b="1">
              <a:solidFill>
                <a:srgbClr val="003150"/>
              </a:solidFill>
            </a:endParaRPr>
          </a:p>
          <a:p>
            <a:pPr>
              <a:spcBef>
                <a:spcPts val="960"/>
              </a:spcBef>
              <a:buClr>
                <a:srgbClr val="000000"/>
              </a:buClr>
              <a:buFont typeface="Arial"/>
              <a:buNone/>
            </a:pPr>
            <a:endParaRPr sz="2400" b="1">
              <a:solidFill>
                <a:srgbClr val="003150"/>
              </a:solidFill>
            </a:endParaRPr>
          </a:p>
          <a:p>
            <a:endParaRPr sz="2400" b="1">
              <a:solidFill>
                <a:srgbClr val="003150"/>
              </a:solidFill>
            </a:endParaRPr>
          </a:p>
        </p:txBody>
      </p:sp>
      <p:sp>
        <p:nvSpPr>
          <p:cNvPr id="40" name="Shape 40"/>
          <p:cNvSpPr txBox="1">
            <a:spLocks noGrp="1"/>
          </p:cNvSpPr>
          <p:nvPr>
            <p:ph type="title"/>
          </p:nvPr>
        </p:nvSpPr>
        <p:spPr>
          <a:xfrm>
            <a:off x="323528" y="4653136"/>
            <a:ext cx="5905500" cy="1223591"/>
          </a:xfrm>
          <a:prstGeom prst="rect">
            <a:avLst/>
          </a:prstGeom>
          <a:noFill/>
          <a:ln>
            <a:noFill/>
          </a:ln>
        </p:spPr>
        <p:txBody>
          <a:bodyPr lIns="91425" tIns="45700" rIns="91425" bIns="45700" anchor="t" anchorCtr="0">
            <a:noAutofit/>
          </a:bodyPr>
          <a:lstStyle/>
          <a:p>
            <a:pPr marL="0" marR="0" lvl="0" indent="0" algn="l" rtl="0">
              <a:lnSpc>
                <a:spcPct val="100000"/>
              </a:lnSpc>
              <a:spcBef>
                <a:spcPts val="0"/>
              </a:spcBef>
              <a:spcAft>
                <a:spcPts val="0"/>
              </a:spcAft>
              <a:buClr>
                <a:srgbClr val="3D7D6B"/>
              </a:buClr>
              <a:buSzPct val="25000"/>
              <a:buFont typeface="Verdana"/>
              <a:buNone/>
            </a:pPr>
            <a:r>
              <a:rPr lang="en-US" sz="3200" b="1" i="0" u="none" strike="noStrike" cap="none" baseline="0" dirty="0" smtClean="0">
                <a:solidFill>
                  <a:srgbClr val="3D7D6B"/>
                </a:solidFill>
                <a:latin typeface="Verdana"/>
                <a:ea typeface="Verdana"/>
                <a:cs typeface="Verdana"/>
                <a:sym typeface="Verdana"/>
              </a:rPr>
              <a:t>Network events – GCSE English – </a:t>
            </a:r>
            <a:r>
              <a:rPr lang="en-US" sz="3200" b="1" dirty="0" smtClean="0">
                <a:solidFill>
                  <a:srgbClr val="3D7D6B"/>
                </a:solidFill>
                <a:latin typeface="Verdana"/>
                <a:ea typeface="Verdana"/>
                <a:cs typeface="Verdana"/>
                <a:sym typeface="Verdana"/>
              </a:rPr>
              <a:t>Spring</a:t>
            </a:r>
            <a:r>
              <a:rPr lang="en-US" sz="3200" b="1" i="0" u="none" strike="noStrike" cap="none" baseline="0" dirty="0" smtClean="0">
                <a:solidFill>
                  <a:srgbClr val="3D7D6B"/>
                </a:solidFill>
                <a:latin typeface="Verdana"/>
                <a:ea typeface="Verdana"/>
                <a:cs typeface="Verdana"/>
                <a:sym typeface="Verdana"/>
              </a:rPr>
              <a:t> 2017</a:t>
            </a:r>
            <a:r>
              <a:rPr lang="en-US" sz="3600" b="1" i="0" u="none" strike="noStrike" cap="none" baseline="0" dirty="0">
                <a:solidFill>
                  <a:srgbClr val="FF0000"/>
                </a:solidFill>
                <a:latin typeface="Verdana"/>
                <a:ea typeface="Verdana"/>
                <a:cs typeface="Verdana"/>
                <a:sym typeface="Verdana"/>
              </a:rPr>
              <a:t/>
            </a:r>
            <a:br>
              <a:rPr lang="en-US" sz="3600" b="1" i="0" u="none" strike="noStrike" cap="none" baseline="0" dirty="0">
                <a:solidFill>
                  <a:srgbClr val="FF0000"/>
                </a:solidFill>
                <a:latin typeface="Verdana"/>
                <a:ea typeface="Verdana"/>
                <a:cs typeface="Verdana"/>
                <a:sym typeface="Verdana"/>
              </a:rPr>
            </a:br>
            <a:r>
              <a:rPr lang="en-US" sz="3600" b="1" i="0" u="none" strike="noStrike" cap="none" baseline="0" dirty="0">
                <a:solidFill>
                  <a:srgbClr val="FF0000"/>
                </a:solidFill>
                <a:latin typeface="Verdana"/>
                <a:ea typeface="Verdana"/>
                <a:cs typeface="Verdana"/>
                <a:sym typeface="Verdana"/>
              </a:rPr>
              <a:t/>
            </a:r>
            <a:br>
              <a:rPr lang="en-US" sz="3600" b="1" i="0" u="none" strike="noStrike" cap="none" baseline="0" dirty="0">
                <a:solidFill>
                  <a:srgbClr val="FF0000"/>
                </a:solidFill>
                <a:latin typeface="Verdana"/>
                <a:ea typeface="Verdana"/>
                <a:cs typeface="Verdana"/>
                <a:sym typeface="Verdana"/>
              </a:rPr>
            </a:br>
            <a:r>
              <a:rPr lang="en-US" sz="3600" b="1" i="0" u="none" strike="noStrike" cap="none" baseline="0" dirty="0">
                <a:solidFill>
                  <a:srgbClr val="3D7D6B"/>
                </a:solidFill>
                <a:latin typeface="Verdana"/>
                <a:ea typeface="Verdana"/>
                <a:cs typeface="Verdana"/>
                <a:sym typeface="Verdana"/>
              </a:rPr>
              <a:t/>
            </a:r>
            <a:br>
              <a:rPr lang="en-US" sz="3600" b="1" i="0" u="none" strike="noStrike" cap="none" baseline="0" dirty="0">
                <a:solidFill>
                  <a:srgbClr val="3D7D6B"/>
                </a:solidFill>
                <a:latin typeface="Verdana"/>
                <a:ea typeface="Verdana"/>
                <a:cs typeface="Verdana"/>
                <a:sym typeface="Verdana"/>
              </a:rPr>
            </a:br>
            <a:endParaRPr lang="en-US" sz="3600" b="1" i="0" u="none" strike="noStrike" cap="none" baseline="0" dirty="0">
              <a:solidFill>
                <a:srgbClr val="3D7D6B"/>
              </a:solidFill>
              <a:latin typeface="Verdana"/>
              <a:ea typeface="Verdana"/>
              <a:cs typeface="Verdana"/>
              <a:sym typeface="Verdana"/>
            </a:endParaRPr>
          </a:p>
        </p:txBody>
      </p:sp>
      <p:sp>
        <p:nvSpPr>
          <p:cNvPr id="41" name="Shape 41"/>
          <p:cNvSpPr txBox="1"/>
          <p:nvPr/>
        </p:nvSpPr>
        <p:spPr>
          <a:xfrm>
            <a:off x="179386" y="188911"/>
            <a:ext cx="647700" cy="461961"/>
          </a:xfrm>
          <a:prstGeom prst="rect">
            <a:avLst/>
          </a:prstGeom>
          <a:solidFill>
            <a:srgbClr val="F2F2F2"/>
          </a:solidFill>
          <a:ln>
            <a:noFill/>
          </a:ln>
        </p:spPr>
        <p:txBody>
          <a:bodyPr lIns="91425" tIns="45700" rIns="91425" bIns="45700" anchor="t" anchorCtr="0">
            <a:noAutofit/>
          </a:bodyPr>
          <a:lstStyle/>
          <a:p>
            <a:endParaRPr sz="2400"/>
          </a:p>
        </p:txBody>
      </p:sp>
    </p:spTree>
    <p:extLst>
      <p:ext uri="{BB962C8B-B14F-4D97-AF65-F5344CB8AC3E}">
        <p14:creationId xmlns:p14="http://schemas.microsoft.com/office/powerpoint/2010/main" val="992760283"/>
      </p:ext>
    </p:extLst>
  </p:cSld>
  <p:clrMapOvr>
    <a:masterClrMapping/>
  </p:clrMapOvr>
  <p:transition spd="slow">
    <p:cut/>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52000" y="620688"/>
            <a:ext cx="7128792" cy="588993"/>
          </a:xfrm>
        </p:spPr>
        <p:txBody>
          <a:bodyPr/>
          <a:lstStyle/>
          <a:p>
            <a:r>
              <a:rPr lang="en-GB" sz="2000" b="1" dirty="0" smtClean="0"/>
              <a:t>Pearson English Conference – Feb 25</a:t>
            </a:r>
            <a:r>
              <a:rPr lang="en-GB" sz="2000" b="1" baseline="30000" dirty="0" smtClean="0"/>
              <a:t>th</a:t>
            </a:r>
            <a:r>
              <a:rPr lang="en-GB" sz="2000" b="1" dirty="0" smtClean="0"/>
              <a:t> 2017</a:t>
            </a:r>
            <a:endParaRPr lang="en-GB" sz="2000" b="1" dirty="0"/>
          </a:p>
        </p:txBody>
      </p:sp>
      <p:pic>
        <p:nvPicPr>
          <p:cNvPr id="4" name="Picture 3"/>
          <p:cNvPicPr>
            <a:picLocks noChangeAspect="1"/>
          </p:cNvPicPr>
          <p:nvPr/>
        </p:nvPicPr>
        <p:blipFill>
          <a:blip r:embed="rId2"/>
          <a:stretch>
            <a:fillRect/>
          </a:stretch>
        </p:blipFill>
        <p:spPr>
          <a:xfrm>
            <a:off x="2627784" y="1209681"/>
            <a:ext cx="3528392" cy="5133068"/>
          </a:xfrm>
          <a:prstGeom prst="rect">
            <a:avLst/>
          </a:prstGeom>
        </p:spPr>
      </p:pic>
    </p:spTree>
    <p:extLst>
      <p:ext uri="{BB962C8B-B14F-4D97-AF65-F5344CB8AC3E}">
        <p14:creationId xmlns:p14="http://schemas.microsoft.com/office/powerpoint/2010/main" val="107780421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p:cNvSpPr>
            <a:spLocks noGrp="1"/>
          </p:cNvSpPr>
          <p:nvPr>
            <p:ph type="title"/>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n-GB" altLang="en-US" sz="2400" b="1" dirty="0" smtClean="0"/>
              <a:t>Agenda</a:t>
            </a:r>
          </a:p>
        </p:txBody>
      </p:sp>
      <p:sp>
        <p:nvSpPr>
          <p:cNvPr id="3" name="Content Placeholder 2"/>
          <p:cNvSpPr>
            <a:spLocks noGrp="1"/>
          </p:cNvSpPr>
          <p:nvPr>
            <p:ph idx="1"/>
          </p:nvPr>
        </p:nvSpPr>
        <p:spPr/>
        <p:txBody>
          <a:bodyPr/>
          <a:lstStyle/>
          <a:p>
            <a:pPr>
              <a:defRPr/>
            </a:pPr>
            <a:r>
              <a:rPr lang="en-GB" sz="2000" dirty="0" smtClean="0"/>
              <a:t>Preparation for the Summer 2017 exams</a:t>
            </a:r>
          </a:p>
          <a:p>
            <a:pPr marL="285750" indent="-285750">
              <a:buFont typeface="Arial" panose="020B0604020202020204" pitchFamily="34" charset="0"/>
              <a:buChar char="•"/>
              <a:defRPr/>
            </a:pPr>
            <a:endParaRPr lang="en-GB" sz="2000" dirty="0"/>
          </a:p>
          <a:p>
            <a:pPr marL="285750" indent="-285750">
              <a:lnSpc>
                <a:spcPct val="150000"/>
              </a:lnSpc>
              <a:buFont typeface="Arial" panose="020B0604020202020204" pitchFamily="34" charset="0"/>
              <a:buChar char="•"/>
              <a:defRPr/>
            </a:pPr>
            <a:r>
              <a:rPr lang="en-GB" sz="2000" dirty="0" smtClean="0"/>
              <a:t>Discuss </a:t>
            </a:r>
            <a:r>
              <a:rPr lang="en-GB" sz="2000" dirty="0"/>
              <a:t>how to plan revision </a:t>
            </a:r>
            <a:r>
              <a:rPr lang="en-GB" sz="2000" dirty="0" smtClean="0"/>
              <a:t>effectively</a:t>
            </a:r>
          </a:p>
          <a:p>
            <a:pPr marL="285750" indent="-285750">
              <a:lnSpc>
                <a:spcPct val="150000"/>
              </a:lnSpc>
              <a:buFont typeface="Arial" panose="020B0604020202020204" pitchFamily="34" charset="0"/>
              <a:buChar char="•"/>
              <a:defRPr/>
            </a:pPr>
            <a:r>
              <a:rPr lang="en-GB" sz="2000" dirty="0" smtClean="0"/>
              <a:t>Consider </a:t>
            </a:r>
            <a:r>
              <a:rPr lang="en-GB" sz="2000" dirty="0"/>
              <a:t>approaches to </a:t>
            </a:r>
            <a:r>
              <a:rPr lang="en-GB" sz="2000" dirty="0" smtClean="0"/>
              <a:t>preparing for </a:t>
            </a:r>
            <a:r>
              <a:rPr lang="en-GB" sz="2000" dirty="0"/>
              <a:t>the writing part of the </a:t>
            </a:r>
            <a:r>
              <a:rPr lang="en-GB" sz="2000" dirty="0" smtClean="0"/>
              <a:t>papers</a:t>
            </a:r>
          </a:p>
          <a:p>
            <a:pPr marL="285750" indent="-285750">
              <a:lnSpc>
                <a:spcPct val="150000"/>
              </a:lnSpc>
              <a:buFont typeface="Arial" panose="020B0604020202020204" pitchFamily="34" charset="0"/>
              <a:buChar char="•"/>
              <a:defRPr/>
            </a:pPr>
            <a:r>
              <a:rPr lang="en-GB" sz="2000" dirty="0" smtClean="0"/>
              <a:t>Work </a:t>
            </a:r>
            <a:r>
              <a:rPr lang="en-GB" sz="2000" dirty="0"/>
              <a:t>with others to assess exemplar material and suggest formative advice to improve achievement in </a:t>
            </a:r>
            <a:r>
              <a:rPr lang="en-GB" sz="2000" dirty="0" smtClean="0"/>
              <a:t>writing</a:t>
            </a:r>
          </a:p>
          <a:p>
            <a:pPr marL="285750" indent="-285750">
              <a:lnSpc>
                <a:spcPct val="150000"/>
              </a:lnSpc>
              <a:buFont typeface="Arial" panose="020B0604020202020204" pitchFamily="34" charset="0"/>
              <a:buChar char="•"/>
              <a:defRPr/>
            </a:pPr>
            <a:r>
              <a:rPr lang="en-GB" sz="2000" dirty="0" smtClean="0"/>
              <a:t>Share </a:t>
            </a:r>
            <a:r>
              <a:rPr lang="en-GB" sz="2000" dirty="0"/>
              <a:t>ideas and network with others</a:t>
            </a:r>
          </a:p>
        </p:txBody>
      </p:sp>
    </p:spTree>
    <p:extLst>
      <p:ext uri="{BB962C8B-B14F-4D97-AF65-F5344CB8AC3E}">
        <p14:creationId xmlns:p14="http://schemas.microsoft.com/office/powerpoint/2010/main" val="199505968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dirty="0" smtClean="0"/>
              <a:t>THE FINAL COUNTDOWN</a:t>
            </a:r>
            <a:endParaRPr lang="en-US" sz="3200" dirty="0"/>
          </a:p>
        </p:txBody>
      </p:sp>
      <p:sp>
        <p:nvSpPr>
          <p:cNvPr id="3" name="Text Placeholder 2"/>
          <p:cNvSpPr>
            <a:spLocks noGrp="1"/>
          </p:cNvSpPr>
          <p:nvPr>
            <p:ph type="body" idx="1"/>
          </p:nvPr>
        </p:nvSpPr>
        <p:spPr/>
        <p:txBody>
          <a:bodyPr/>
          <a:lstStyle/>
          <a:p>
            <a:pPr marL="342900" indent="-342900">
              <a:buFont typeface="Arial"/>
              <a:buChar char="•"/>
            </a:pPr>
            <a:r>
              <a:rPr lang="en-US" sz="2400" dirty="0"/>
              <a:t>What  balance of teaching between Lang and Lit have you decided upon and why?</a:t>
            </a:r>
          </a:p>
          <a:p>
            <a:pPr marL="342900" indent="-342900">
              <a:buFont typeface="Arial"/>
              <a:buChar char="•"/>
            </a:pPr>
            <a:r>
              <a:rPr lang="en-US" sz="2400" dirty="0"/>
              <a:t>How much integration do you build into the </a:t>
            </a:r>
            <a:r>
              <a:rPr lang="en-US" sz="2400" dirty="0" err="1"/>
              <a:t>programme</a:t>
            </a:r>
            <a:r>
              <a:rPr lang="en-US" sz="2400" dirty="0"/>
              <a:t> between Lit and Lang?</a:t>
            </a:r>
          </a:p>
          <a:p>
            <a:pPr marL="342900" indent="-342900">
              <a:buFont typeface="Arial"/>
              <a:buChar char="•"/>
            </a:pPr>
            <a:r>
              <a:rPr lang="en-US" sz="2400" dirty="0" smtClean="0"/>
              <a:t>How </a:t>
            </a:r>
            <a:r>
              <a:rPr lang="en-US" sz="2400" dirty="0"/>
              <a:t>are you </a:t>
            </a:r>
            <a:r>
              <a:rPr lang="en-US" sz="2400" dirty="0" smtClean="0"/>
              <a:t>approaching </a:t>
            </a:r>
            <a:r>
              <a:rPr lang="en-US" sz="2400" dirty="0"/>
              <a:t>skills </a:t>
            </a:r>
            <a:r>
              <a:rPr lang="en-US" sz="2400" dirty="0" smtClean="0"/>
              <a:t>development, (especially for </a:t>
            </a:r>
            <a:r>
              <a:rPr lang="en-US" sz="2400" dirty="0" err="1" smtClean="0"/>
              <a:t>Eng</a:t>
            </a:r>
            <a:r>
              <a:rPr lang="en-US" sz="2400" dirty="0" smtClean="0"/>
              <a:t> Lang, where there’s no content) in </a:t>
            </a:r>
            <a:r>
              <a:rPr lang="en-US" sz="2400" dirty="0"/>
              <a:t>the final stages of the course?</a:t>
            </a:r>
          </a:p>
          <a:p>
            <a:pPr marL="342900" indent="-342900">
              <a:buFont typeface="Arial"/>
              <a:buChar char="•"/>
            </a:pPr>
            <a:r>
              <a:rPr lang="en-US" sz="2400" dirty="0" smtClean="0"/>
              <a:t>How </a:t>
            </a:r>
            <a:r>
              <a:rPr lang="en-US" sz="2400" dirty="0"/>
              <a:t>much time are you planning to spend on revising the Lit set texts?</a:t>
            </a:r>
          </a:p>
        </p:txBody>
      </p:sp>
    </p:spTree>
    <p:extLst>
      <p:ext uri="{BB962C8B-B14F-4D97-AF65-F5344CB8AC3E}">
        <p14:creationId xmlns:p14="http://schemas.microsoft.com/office/powerpoint/2010/main" val="157432211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1520" y="1772816"/>
            <a:ext cx="6048672" cy="1224135"/>
          </a:xfrm>
        </p:spPr>
        <p:txBody>
          <a:bodyPr/>
          <a:lstStyle/>
          <a:p>
            <a:r>
              <a:rPr lang="en-US" sz="2800" dirty="0"/>
              <a:t>T</a:t>
            </a:r>
            <a:r>
              <a:rPr lang="en-US" sz="2800" dirty="0" smtClean="0"/>
              <a:t>he final countdown:</a:t>
            </a:r>
            <a:br>
              <a:rPr lang="en-US" sz="2800" dirty="0" smtClean="0"/>
            </a:br>
            <a:r>
              <a:rPr lang="en-US" sz="2800" dirty="0" smtClean="0"/>
              <a:t>Westminster Academy’s approach</a:t>
            </a:r>
            <a:endParaRPr lang="en-US" sz="2800" dirty="0"/>
          </a:p>
        </p:txBody>
      </p:sp>
    </p:spTree>
    <p:extLst>
      <p:ext uri="{BB962C8B-B14F-4D97-AF65-F5344CB8AC3E}">
        <p14:creationId xmlns:p14="http://schemas.microsoft.com/office/powerpoint/2010/main" val="332906942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5332" y="365127"/>
            <a:ext cx="7886700" cy="1325563"/>
          </a:xfrm>
        </p:spPr>
        <p:txBody>
          <a:bodyPr/>
          <a:lstStyle/>
          <a:p>
            <a:r>
              <a:rPr lang="en-GB" sz="2800" dirty="0" smtClean="0">
                <a:solidFill>
                  <a:schemeClr val="tx2"/>
                </a:solidFill>
              </a:rPr>
              <a:t>	</a:t>
            </a:r>
            <a:r>
              <a:rPr lang="en-GB" sz="2800" b="1" dirty="0" smtClean="0">
                <a:solidFill>
                  <a:schemeClr val="tx1"/>
                </a:solidFill>
              </a:rPr>
              <a:t>Paper 1  </a:t>
            </a:r>
            <a:r>
              <a:rPr lang="en-GB" sz="2800" dirty="0" smtClean="0">
                <a:solidFill>
                  <a:schemeClr val="tx1"/>
                </a:solidFill>
              </a:rPr>
              <a:t>(40% of GCSE)</a:t>
            </a:r>
            <a:br>
              <a:rPr lang="en-GB" sz="2800" dirty="0" smtClean="0">
                <a:solidFill>
                  <a:schemeClr val="tx1"/>
                </a:solidFill>
              </a:rPr>
            </a:br>
            <a:r>
              <a:rPr lang="en-GB" sz="2800" dirty="0" smtClean="0">
                <a:solidFill>
                  <a:schemeClr val="tx1"/>
                </a:solidFill>
              </a:rPr>
              <a:t>	</a:t>
            </a:r>
            <a:r>
              <a:rPr lang="en-GB" sz="2400" dirty="0" smtClean="0">
                <a:solidFill>
                  <a:schemeClr val="tx1"/>
                </a:solidFill>
              </a:rPr>
              <a:t>1 hour 45 </a:t>
            </a:r>
            <a:r>
              <a:rPr lang="en-GB" sz="2400" dirty="0" err="1" smtClean="0">
                <a:solidFill>
                  <a:schemeClr val="tx1"/>
                </a:solidFill>
              </a:rPr>
              <a:t>mins</a:t>
            </a:r>
            <a:r>
              <a:rPr lang="en-GB" sz="2400" dirty="0" smtClean="0">
                <a:solidFill>
                  <a:schemeClr val="tx1"/>
                </a:solidFill>
              </a:rPr>
              <a:t> (</a:t>
            </a:r>
            <a:r>
              <a:rPr lang="en-GB" sz="2400" dirty="0"/>
              <a:t>1 hour reading, 45 </a:t>
            </a:r>
            <a:r>
              <a:rPr lang="en-GB" sz="2400" dirty="0" err="1" smtClean="0"/>
              <a:t>mins</a:t>
            </a:r>
            <a:r>
              <a:rPr lang="en-GB" sz="2400" dirty="0" smtClean="0"/>
              <a:t> writing)</a:t>
            </a:r>
            <a:endParaRPr lang="en-GB" sz="2400" dirty="0">
              <a:solidFill>
                <a:schemeClr val="tx2"/>
              </a:solidFill>
            </a:endParaRPr>
          </a:p>
        </p:txBody>
      </p:sp>
      <p:sp>
        <p:nvSpPr>
          <p:cNvPr id="3" name="Content Placeholder 2"/>
          <p:cNvSpPr>
            <a:spLocks noGrp="1"/>
          </p:cNvSpPr>
          <p:nvPr>
            <p:ph idx="1"/>
          </p:nvPr>
        </p:nvSpPr>
        <p:spPr>
          <a:xfrm>
            <a:off x="425255" y="1690689"/>
            <a:ext cx="7886700" cy="5391598"/>
          </a:xfrm>
        </p:spPr>
        <p:txBody>
          <a:bodyPr>
            <a:normAutofit/>
          </a:bodyPr>
          <a:lstStyle/>
          <a:p>
            <a:r>
              <a:rPr lang="en-GB" dirty="0" smtClean="0"/>
              <a:t>  </a:t>
            </a:r>
            <a:endParaRPr lang="en-GB" dirty="0"/>
          </a:p>
          <a:p>
            <a:pPr marL="0" indent="0">
              <a:buNone/>
            </a:pPr>
            <a:endParaRPr lang="en-GB" dirty="0" smtClean="0"/>
          </a:p>
          <a:p>
            <a:pPr marL="0" indent="0">
              <a:buNone/>
            </a:pPr>
            <a:endParaRPr lang="en-GB" dirty="0" smtClean="0"/>
          </a:p>
          <a:p>
            <a:pPr marL="0" indent="0">
              <a:buNone/>
            </a:pPr>
            <a:endParaRPr lang="en-GB" dirty="0"/>
          </a:p>
          <a:p>
            <a:pPr marL="0" indent="0">
              <a:buNone/>
            </a:pPr>
            <a:endParaRPr lang="en-GB" dirty="0" smtClean="0"/>
          </a:p>
          <a:p>
            <a:pPr marL="0" indent="0">
              <a:buNone/>
            </a:pPr>
            <a:endParaRPr lang="en-GB" dirty="0" smtClean="0"/>
          </a:p>
          <a:p>
            <a:pPr marL="0" indent="0">
              <a:buNone/>
            </a:pPr>
            <a:endParaRPr lang="en-GB" dirty="0" smtClean="0">
              <a:solidFill>
                <a:srgbClr val="FF0000"/>
              </a:solidFill>
            </a:endParaRPr>
          </a:p>
          <a:p>
            <a:pPr marL="0" indent="0">
              <a:buNone/>
            </a:pPr>
            <a:endParaRPr lang="en-GB" dirty="0" smtClean="0">
              <a:solidFill>
                <a:srgbClr val="FF0000"/>
              </a:solidFill>
            </a:endParaRPr>
          </a:p>
          <a:p>
            <a:pPr marL="0" indent="0">
              <a:buNone/>
            </a:pPr>
            <a:endParaRPr lang="en-GB" dirty="0" smtClean="0"/>
          </a:p>
        </p:txBody>
      </p:sp>
      <p:graphicFrame>
        <p:nvGraphicFramePr>
          <p:cNvPr id="7" name="Table 6"/>
          <p:cNvGraphicFramePr>
            <a:graphicFrameLocks noGrp="1"/>
          </p:cNvGraphicFramePr>
          <p:nvPr>
            <p:extLst>
              <p:ext uri="{D42A27DB-BD31-4B8C-83A1-F6EECF244321}">
                <p14:modId xmlns:p14="http://schemas.microsoft.com/office/powerpoint/2010/main" val="2705354793"/>
              </p:ext>
            </p:extLst>
          </p:nvPr>
        </p:nvGraphicFramePr>
        <p:xfrm>
          <a:off x="755576" y="1556792"/>
          <a:ext cx="7128792" cy="4521990"/>
        </p:xfrm>
        <a:graphic>
          <a:graphicData uri="http://schemas.openxmlformats.org/drawingml/2006/table">
            <a:tbl>
              <a:tblPr firstRow="1" bandRow="1">
                <a:tableStyleId>{5C22544A-7EE6-4342-B048-85BDC9FD1C3A}</a:tableStyleId>
              </a:tblPr>
              <a:tblGrid>
                <a:gridCol w="473152"/>
                <a:gridCol w="2024870"/>
                <a:gridCol w="4630770"/>
              </a:tblGrid>
              <a:tr h="399704">
                <a:tc rowSpan="4">
                  <a:txBody>
                    <a:bodyPr/>
                    <a:lstStyle/>
                    <a:p>
                      <a:r>
                        <a:rPr lang="en-GB" sz="2400" dirty="0" smtClean="0"/>
                        <a:t>READING</a:t>
                      </a:r>
                      <a:endParaRPr lang="en-GB" sz="2400" b="0" dirty="0"/>
                    </a:p>
                  </a:txBody>
                  <a:tcPr marL="68580" marR="68580" vert="vert270">
                    <a:solidFill>
                      <a:schemeClr val="bg2">
                        <a:lumMod val="90000"/>
                      </a:schemeClr>
                    </a:solidFill>
                  </a:tcPr>
                </a:tc>
                <a:tc>
                  <a:txBody>
                    <a:bodyPr/>
                    <a:lstStyle/>
                    <a:p>
                      <a:r>
                        <a:rPr lang="en-GB" sz="2400" dirty="0" smtClean="0">
                          <a:solidFill>
                            <a:schemeClr val="tx1"/>
                          </a:solidFill>
                        </a:rPr>
                        <a:t>Q1</a:t>
                      </a:r>
                      <a:endParaRPr lang="en-GB" sz="2400" dirty="0">
                        <a:solidFill>
                          <a:schemeClr val="tx1"/>
                        </a:solidFill>
                      </a:endParaRPr>
                    </a:p>
                  </a:txBody>
                  <a:tcPr marL="68580" marR="68580"/>
                </a:tc>
                <a:tc>
                  <a:txBody>
                    <a:bodyPr/>
                    <a:lstStyle/>
                    <a:p>
                      <a:r>
                        <a:rPr lang="en-GB" sz="2400" dirty="0" smtClean="0">
                          <a:solidFill>
                            <a:schemeClr val="tx1"/>
                          </a:solidFill>
                        </a:rPr>
                        <a:t>1 mark</a:t>
                      </a:r>
                      <a:endParaRPr lang="en-GB" sz="2400" dirty="0">
                        <a:solidFill>
                          <a:schemeClr val="tx1"/>
                        </a:solidFill>
                      </a:endParaRPr>
                    </a:p>
                  </a:txBody>
                  <a:tcPr marL="68580" marR="68580"/>
                </a:tc>
              </a:tr>
              <a:tr h="726952">
                <a:tc vMerge="1">
                  <a:txBody>
                    <a:bodyPr/>
                    <a:lstStyle/>
                    <a:p>
                      <a:endParaRPr lang="en-US"/>
                    </a:p>
                  </a:txBody>
                  <a:tcPr/>
                </a:tc>
                <a:tc>
                  <a:txBody>
                    <a:bodyPr/>
                    <a:lstStyle/>
                    <a:p>
                      <a:r>
                        <a:rPr lang="en-GB" sz="2400" dirty="0" smtClean="0"/>
                        <a:t>Q2</a:t>
                      </a:r>
                      <a:endParaRPr lang="en-GB" sz="2400" dirty="0"/>
                    </a:p>
                  </a:txBody>
                  <a:tcPr marL="68580" marR="68580"/>
                </a:tc>
                <a:tc>
                  <a:txBody>
                    <a:bodyPr/>
                    <a:lstStyle/>
                    <a:p>
                      <a:r>
                        <a:rPr lang="en-GB" sz="2400" dirty="0" smtClean="0"/>
                        <a:t>2 marks</a:t>
                      </a:r>
                      <a:endParaRPr lang="en-GB" sz="2400" dirty="0"/>
                    </a:p>
                  </a:txBody>
                  <a:tcPr marL="68580" marR="68580"/>
                </a:tc>
              </a:tr>
              <a:tr h="726952">
                <a:tc vMerge="1">
                  <a:txBody>
                    <a:bodyPr/>
                    <a:lstStyle/>
                    <a:p>
                      <a:endParaRPr lang="en-GB" sz="2400" dirty="0"/>
                    </a:p>
                  </a:txBody>
                  <a:tcPr>
                    <a:solidFill>
                      <a:schemeClr val="bg2">
                        <a:lumMod val="90000"/>
                      </a:schemeClr>
                    </a:solidFill>
                  </a:tcPr>
                </a:tc>
                <a:tc>
                  <a:txBody>
                    <a:bodyPr/>
                    <a:lstStyle/>
                    <a:p>
                      <a:r>
                        <a:rPr lang="en-GB" sz="2400" dirty="0" smtClean="0"/>
                        <a:t>Q3</a:t>
                      </a:r>
                      <a:endParaRPr lang="en-GB" sz="2400" dirty="0"/>
                    </a:p>
                  </a:txBody>
                  <a:tcPr marL="68580" marR="68580"/>
                </a:tc>
                <a:tc>
                  <a:txBody>
                    <a:bodyPr/>
                    <a:lstStyle/>
                    <a:p>
                      <a:r>
                        <a:rPr lang="en-GB" sz="2400" dirty="0" smtClean="0"/>
                        <a:t>6</a:t>
                      </a:r>
                      <a:endParaRPr lang="en-GB" sz="2400" dirty="0"/>
                    </a:p>
                  </a:txBody>
                  <a:tcPr marL="68580" marR="68580"/>
                </a:tc>
              </a:tr>
              <a:tr h="726952">
                <a:tc vMerge="1">
                  <a:txBody>
                    <a:bodyPr/>
                    <a:lstStyle/>
                    <a:p>
                      <a:endParaRPr lang="en-GB" sz="2400" dirty="0"/>
                    </a:p>
                  </a:txBody>
                  <a:tcPr>
                    <a:solidFill>
                      <a:schemeClr val="bg2">
                        <a:lumMod val="90000"/>
                      </a:schemeClr>
                    </a:solidFill>
                  </a:tcPr>
                </a:tc>
                <a:tc>
                  <a:txBody>
                    <a:bodyPr/>
                    <a:lstStyle/>
                    <a:p>
                      <a:r>
                        <a:rPr lang="en-GB" sz="2400" dirty="0" smtClean="0"/>
                        <a:t>Q4</a:t>
                      </a:r>
                      <a:endParaRPr lang="en-GB" sz="2400" dirty="0"/>
                    </a:p>
                  </a:txBody>
                  <a:tcPr marL="68580" marR="68580"/>
                </a:tc>
                <a:tc>
                  <a:txBody>
                    <a:bodyPr/>
                    <a:lstStyle/>
                    <a:p>
                      <a:r>
                        <a:rPr lang="en-GB" sz="2400" dirty="0" smtClean="0"/>
                        <a:t>15 marks</a:t>
                      </a:r>
                      <a:endParaRPr lang="en-GB" sz="2400" dirty="0"/>
                    </a:p>
                  </a:txBody>
                  <a:tcPr marL="68580" marR="68580"/>
                </a:tc>
              </a:tr>
              <a:tr h="726952">
                <a:tc>
                  <a:txBody>
                    <a:bodyPr/>
                    <a:lstStyle/>
                    <a:p>
                      <a:endParaRPr lang="en-GB" sz="2400" b="0" dirty="0"/>
                    </a:p>
                  </a:txBody>
                  <a:tcPr marL="68580" marR="68580" vert="vert270">
                    <a:solidFill>
                      <a:schemeClr val="bg2">
                        <a:lumMod val="90000"/>
                      </a:schemeClr>
                    </a:solidFill>
                  </a:tcPr>
                </a:tc>
                <a:tc gridSpan="2">
                  <a:txBody>
                    <a:bodyPr/>
                    <a:lstStyle/>
                    <a:p>
                      <a:pPr algn="r"/>
                      <a:r>
                        <a:rPr lang="en-GB" sz="2400" dirty="0" smtClean="0"/>
                        <a:t>Total reading  24 marks</a:t>
                      </a:r>
                      <a:endParaRPr lang="en-GB" sz="2400" dirty="0"/>
                    </a:p>
                  </a:txBody>
                  <a:tcPr marL="68580" marR="68580"/>
                </a:tc>
                <a:tc hMerge="1">
                  <a:txBody>
                    <a:bodyPr/>
                    <a:lstStyle/>
                    <a:p>
                      <a:endParaRPr lang="en-GB" sz="2400" dirty="0"/>
                    </a:p>
                  </a:txBody>
                  <a:tcPr marL="68580" marR="68580"/>
                </a:tc>
              </a:tr>
              <a:tr h="1156982">
                <a:tc>
                  <a:txBody>
                    <a:bodyPr/>
                    <a:lstStyle/>
                    <a:p>
                      <a:r>
                        <a:rPr lang="en-GB" sz="2000" b="0" dirty="0" smtClean="0">
                          <a:solidFill>
                            <a:schemeClr val="bg1"/>
                          </a:solidFill>
                        </a:rPr>
                        <a:t>WRITING</a:t>
                      </a:r>
                      <a:endParaRPr lang="en-GB" sz="2400" b="0" dirty="0"/>
                    </a:p>
                  </a:txBody>
                  <a:tcPr marL="68580" marR="68580" vert="vert270">
                    <a:solidFill>
                      <a:schemeClr val="bg2">
                        <a:lumMod val="90000"/>
                      </a:schemeClr>
                    </a:solidFill>
                  </a:tcPr>
                </a:tc>
                <a:tc gridSpan="2">
                  <a:txBody>
                    <a:bodyPr/>
                    <a:lstStyle/>
                    <a:p>
                      <a:pPr algn="l"/>
                      <a:r>
                        <a:rPr lang="en-GB" sz="2400" b="0" dirty="0" smtClean="0"/>
                        <a:t>1 out of two writing questions            40</a:t>
                      </a:r>
                      <a:r>
                        <a:rPr lang="en-GB" sz="2400" b="0" baseline="0" dirty="0" smtClean="0"/>
                        <a:t> marks</a:t>
                      </a:r>
                    </a:p>
                  </a:txBody>
                  <a:tcPr marL="68580" marR="68580"/>
                </a:tc>
                <a:tc hMerge="1">
                  <a:txBody>
                    <a:bodyPr/>
                    <a:lstStyle/>
                    <a:p>
                      <a:endParaRPr lang="en-GB" sz="2400" dirty="0"/>
                    </a:p>
                  </a:txBody>
                  <a:tcPr/>
                </a:tc>
              </a:tr>
            </a:tbl>
          </a:graphicData>
        </a:graphic>
      </p:graphicFrame>
    </p:spTree>
    <p:extLst>
      <p:ext uri="{BB962C8B-B14F-4D97-AF65-F5344CB8AC3E}">
        <p14:creationId xmlns:p14="http://schemas.microsoft.com/office/powerpoint/2010/main" val="137936546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43608" y="188640"/>
            <a:ext cx="7886700" cy="1325563"/>
          </a:xfrm>
        </p:spPr>
        <p:txBody>
          <a:bodyPr/>
          <a:lstStyle/>
          <a:p>
            <a:r>
              <a:rPr lang="en-GB" sz="2400" dirty="0" smtClean="0">
                <a:solidFill>
                  <a:schemeClr val="tx2"/>
                </a:solidFill>
              </a:rPr>
              <a:t>	</a:t>
            </a:r>
            <a:r>
              <a:rPr lang="en-GB" sz="2800" b="1" dirty="0" smtClean="0">
                <a:solidFill>
                  <a:schemeClr val="tx1"/>
                </a:solidFill>
              </a:rPr>
              <a:t>Paper 2 </a:t>
            </a:r>
            <a:r>
              <a:rPr lang="en-GB" sz="2800" dirty="0" smtClean="0">
                <a:solidFill>
                  <a:schemeClr val="tx1"/>
                </a:solidFill>
              </a:rPr>
              <a:t>(60% of GCSE)</a:t>
            </a:r>
            <a:br>
              <a:rPr lang="en-GB" sz="2800" dirty="0" smtClean="0">
                <a:solidFill>
                  <a:schemeClr val="tx1"/>
                </a:solidFill>
              </a:rPr>
            </a:br>
            <a:r>
              <a:rPr lang="en-GB" sz="2400" dirty="0" smtClean="0"/>
              <a:t> </a:t>
            </a:r>
            <a:r>
              <a:rPr lang="en-GB" sz="2000" dirty="0" smtClean="0"/>
              <a:t>2 </a:t>
            </a:r>
            <a:r>
              <a:rPr lang="en-GB" sz="2000" dirty="0"/>
              <a:t>hours = (1 hour 15 </a:t>
            </a:r>
            <a:r>
              <a:rPr lang="en-GB" sz="2000" dirty="0" err="1"/>
              <a:t>mins</a:t>
            </a:r>
            <a:r>
              <a:rPr lang="en-GB" sz="2000" dirty="0"/>
              <a:t> reading, 45 minutes writing)</a:t>
            </a:r>
            <a:r>
              <a:rPr lang="en-GB" sz="2400" dirty="0"/>
              <a:t/>
            </a:r>
            <a:br>
              <a:rPr lang="en-GB" sz="2400" dirty="0"/>
            </a:br>
            <a:endParaRPr lang="en-GB" sz="2400" dirty="0">
              <a:solidFill>
                <a:schemeClr val="tx2"/>
              </a:solidFill>
            </a:endParaRPr>
          </a:p>
        </p:txBody>
      </p:sp>
      <p:sp>
        <p:nvSpPr>
          <p:cNvPr id="3" name="Content Placeholder 2"/>
          <p:cNvSpPr>
            <a:spLocks noGrp="1"/>
          </p:cNvSpPr>
          <p:nvPr>
            <p:ph idx="1"/>
          </p:nvPr>
        </p:nvSpPr>
        <p:spPr>
          <a:xfrm>
            <a:off x="425255" y="1690689"/>
            <a:ext cx="7886700" cy="5391598"/>
          </a:xfrm>
        </p:spPr>
        <p:txBody>
          <a:bodyPr>
            <a:normAutofit/>
          </a:bodyPr>
          <a:lstStyle/>
          <a:p>
            <a:endParaRPr lang="en-GB" dirty="0" smtClean="0">
              <a:solidFill>
                <a:srgbClr val="FF0000"/>
              </a:solidFill>
            </a:endParaRPr>
          </a:p>
          <a:p>
            <a:pPr marL="0" indent="0">
              <a:buNone/>
            </a:pPr>
            <a:endParaRPr lang="en-GB" dirty="0"/>
          </a:p>
          <a:p>
            <a:pPr marL="0" indent="0">
              <a:buNone/>
            </a:pPr>
            <a:endParaRPr lang="en-GB" dirty="0" smtClean="0"/>
          </a:p>
          <a:p>
            <a:pPr marL="0" indent="0">
              <a:buNone/>
            </a:pPr>
            <a:endParaRPr lang="en-GB" dirty="0" smtClean="0"/>
          </a:p>
          <a:p>
            <a:pPr marL="0" indent="0">
              <a:buNone/>
            </a:pPr>
            <a:endParaRPr lang="en-GB" dirty="0"/>
          </a:p>
          <a:p>
            <a:pPr marL="0" indent="0">
              <a:buNone/>
            </a:pPr>
            <a:endParaRPr lang="en-GB" dirty="0" smtClean="0"/>
          </a:p>
          <a:p>
            <a:pPr marL="0" indent="0">
              <a:buNone/>
            </a:pPr>
            <a:endParaRPr lang="en-GB" dirty="0" smtClean="0"/>
          </a:p>
          <a:p>
            <a:pPr marL="0" indent="0">
              <a:buNone/>
            </a:pPr>
            <a:endParaRPr lang="en-GB" dirty="0" smtClean="0">
              <a:solidFill>
                <a:srgbClr val="FF0000"/>
              </a:solidFill>
            </a:endParaRPr>
          </a:p>
          <a:p>
            <a:pPr marL="0" indent="0">
              <a:buNone/>
            </a:pPr>
            <a:endParaRPr lang="en-GB" dirty="0" smtClean="0">
              <a:solidFill>
                <a:srgbClr val="FF0000"/>
              </a:solidFill>
            </a:endParaRPr>
          </a:p>
          <a:p>
            <a:pPr marL="0" indent="0">
              <a:buNone/>
            </a:pPr>
            <a:endParaRPr lang="en-GB" dirty="0" smtClean="0"/>
          </a:p>
        </p:txBody>
      </p:sp>
      <p:graphicFrame>
        <p:nvGraphicFramePr>
          <p:cNvPr id="7" name="Table 6"/>
          <p:cNvGraphicFramePr>
            <a:graphicFrameLocks noGrp="1"/>
          </p:cNvGraphicFramePr>
          <p:nvPr>
            <p:extLst>
              <p:ext uri="{D42A27DB-BD31-4B8C-83A1-F6EECF244321}">
                <p14:modId xmlns:p14="http://schemas.microsoft.com/office/powerpoint/2010/main" val="2716829511"/>
              </p:ext>
            </p:extLst>
          </p:nvPr>
        </p:nvGraphicFramePr>
        <p:xfrm>
          <a:off x="611560" y="1412776"/>
          <a:ext cx="7704856" cy="4678903"/>
        </p:xfrm>
        <a:graphic>
          <a:graphicData uri="http://schemas.openxmlformats.org/drawingml/2006/table">
            <a:tbl>
              <a:tblPr firstRow="1" bandRow="1">
                <a:tableStyleId>{5C22544A-7EE6-4342-B048-85BDC9FD1C3A}</a:tableStyleId>
              </a:tblPr>
              <a:tblGrid>
                <a:gridCol w="641693"/>
                <a:gridCol w="2746149"/>
                <a:gridCol w="2053214"/>
                <a:gridCol w="2263800"/>
              </a:tblGrid>
              <a:tr h="860931">
                <a:tc rowSpan="3">
                  <a:txBody>
                    <a:bodyPr/>
                    <a:lstStyle/>
                    <a:p>
                      <a:r>
                        <a:rPr lang="en-GB" sz="1600" dirty="0" smtClean="0"/>
                        <a:t>READING</a:t>
                      </a:r>
                      <a:endParaRPr lang="en-GB" sz="1600" b="0" dirty="0"/>
                    </a:p>
                  </a:txBody>
                  <a:tcPr marL="68580" marR="68580" vert="vert270">
                    <a:solidFill>
                      <a:schemeClr val="bg2">
                        <a:lumMod val="90000"/>
                      </a:schemeClr>
                    </a:solidFill>
                  </a:tcPr>
                </a:tc>
                <a:tc>
                  <a:txBody>
                    <a:bodyPr/>
                    <a:lstStyle/>
                    <a:p>
                      <a:r>
                        <a:rPr lang="en-GB" sz="2400" dirty="0" smtClean="0">
                          <a:solidFill>
                            <a:schemeClr val="tx1"/>
                          </a:solidFill>
                        </a:rPr>
                        <a:t>Text 1</a:t>
                      </a:r>
                      <a:endParaRPr lang="en-GB" sz="2400" dirty="0">
                        <a:solidFill>
                          <a:schemeClr val="tx1"/>
                        </a:solidFill>
                      </a:endParaRPr>
                    </a:p>
                  </a:txBody>
                  <a:tcPr marL="68580" marR="68580"/>
                </a:tc>
                <a:tc>
                  <a:txBody>
                    <a:bodyPr/>
                    <a:lstStyle/>
                    <a:p>
                      <a:r>
                        <a:rPr lang="en-GB" sz="2400" dirty="0" smtClean="0">
                          <a:solidFill>
                            <a:schemeClr val="tx1"/>
                          </a:solidFill>
                        </a:rPr>
                        <a:t>Q1, 2, 3</a:t>
                      </a:r>
                      <a:endParaRPr lang="en-GB" sz="2400" dirty="0">
                        <a:solidFill>
                          <a:schemeClr val="tx1"/>
                        </a:solidFill>
                      </a:endParaRPr>
                    </a:p>
                  </a:txBody>
                  <a:tcPr marL="68580" marR="68580"/>
                </a:tc>
                <a:tc>
                  <a:txBody>
                    <a:bodyPr/>
                    <a:lstStyle/>
                    <a:p>
                      <a:r>
                        <a:rPr lang="en-GB" sz="2400" dirty="0" smtClean="0">
                          <a:solidFill>
                            <a:schemeClr val="tx1"/>
                          </a:solidFill>
                        </a:rPr>
                        <a:t>2, 2, 15 marks</a:t>
                      </a:r>
                      <a:endParaRPr lang="en-GB" sz="2400" dirty="0">
                        <a:solidFill>
                          <a:schemeClr val="tx1"/>
                        </a:solidFill>
                      </a:endParaRPr>
                    </a:p>
                  </a:txBody>
                  <a:tcPr marL="68580" marR="68580"/>
                </a:tc>
              </a:tr>
              <a:tr h="831521">
                <a:tc vMerge="1">
                  <a:txBody>
                    <a:bodyPr/>
                    <a:lstStyle/>
                    <a:p>
                      <a:endParaRPr lang="en-GB" sz="2400" dirty="0"/>
                    </a:p>
                  </a:txBody>
                  <a:tcPr>
                    <a:solidFill>
                      <a:schemeClr val="bg2">
                        <a:lumMod val="90000"/>
                      </a:schemeClr>
                    </a:solidFill>
                  </a:tcPr>
                </a:tc>
                <a:tc>
                  <a:txBody>
                    <a:bodyPr/>
                    <a:lstStyle/>
                    <a:p>
                      <a:r>
                        <a:rPr lang="en-GB" sz="2400" dirty="0" smtClean="0"/>
                        <a:t>Text 2</a:t>
                      </a:r>
                      <a:endParaRPr lang="en-GB" sz="2400" dirty="0"/>
                    </a:p>
                  </a:txBody>
                  <a:tcPr marL="68580" marR="68580"/>
                </a:tc>
                <a:tc>
                  <a:txBody>
                    <a:bodyPr/>
                    <a:lstStyle/>
                    <a:p>
                      <a:r>
                        <a:rPr lang="en-GB" sz="2400" dirty="0" smtClean="0"/>
                        <a:t>Q 4, 5, 6</a:t>
                      </a:r>
                      <a:endParaRPr lang="en-GB" sz="2400" dirty="0"/>
                    </a:p>
                  </a:txBody>
                  <a:tcPr marL="68580" marR="68580"/>
                </a:tc>
                <a:tc>
                  <a:txBody>
                    <a:bodyPr/>
                    <a:lstStyle/>
                    <a:p>
                      <a:r>
                        <a:rPr lang="en-GB" sz="2400" dirty="0" smtClean="0"/>
                        <a:t>1, 1,</a:t>
                      </a:r>
                      <a:r>
                        <a:rPr lang="en-GB" sz="2400" baseline="0" dirty="0" smtClean="0"/>
                        <a:t> </a:t>
                      </a:r>
                      <a:r>
                        <a:rPr lang="en-GB" sz="2400" dirty="0" smtClean="0"/>
                        <a:t>15 marks</a:t>
                      </a:r>
                      <a:endParaRPr lang="en-GB" sz="2400" dirty="0"/>
                    </a:p>
                  </a:txBody>
                  <a:tcPr marL="68580" marR="68580"/>
                </a:tc>
              </a:tr>
              <a:tr h="831521">
                <a:tc vMerge="1">
                  <a:txBody>
                    <a:bodyPr/>
                    <a:lstStyle/>
                    <a:p>
                      <a:endParaRPr lang="en-GB" sz="2400" dirty="0"/>
                    </a:p>
                  </a:txBody>
                  <a:tcPr>
                    <a:solidFill>
                      <a:schemeClr val="bg2">
                        <a:lumMod val="90000"/>
                      </a:schemeClr>
                    </a:solidFill>
                  </a:tcPr>
                </a:tc>
                <a:tc>
                  <a:txBody>
                    <a:bodyPr/>
                    <a:lstStyle/>
                    <a:p>
                      <a:r>
                        <a:rPr lang="en-GB" sz="2400" dirty="0" smtClean="0"/>
                        <a:t>Both texts</a:t>
                      </a:r>
                      <a:endParaRPr lang="en-GB" sz="2400" dirty="0"/>
                    </a:p>
                  </a:txBody>
                  <a:tcPr marL="68580" marR="68580"/>
                </a:tc>
                <a:tc>
                  <a:txBody>
                    <a:bodyPr/>
                    <a:lstStyle/>
                    <a:p>
                      <a:r>
                        <a:rPr lang="en-GB" sz="2400" dirty="0" smtClean="0"/>
                        <a:t>Q 7a and 7b</a:t>
                      </a:r>
                      <a:endParaRPr lang="en-GB" sz="2400" dirty="0"/>
                    </a:p>
                  </a:txBody>
                  <a:tcPr marL="68580" marR="68580"/>
                </a:tc>
                <a:tc>
                  <a:txBody>
                    <a:bodyPr/>
                    <a:lstStyle/>
                    <a:p>
                      <a:r>
                        <a:rPr lang="en-GB" sz="2400" dirty="0" smtClean="0"/>
                        <a:t>6, 14 marks</a:t>
                      </a:r>
                      <a:endParaRPr lang="en-GB" sz="2400" dirty="0"/>
                    </a:p>
                  </a:txBody>
                  <a:tcPr marL="68580" marR="68580"/>
                </a:tc>
              </a:tr>
              <a:tr h="831521">
                <a:tc>
                  <a:txBody>
                    <a:bodyPr/>
                    <a:lstStyle/>
                    <a:p>
                      <a:endParaRPr lang="en-GB" sz="1600" b="0" dirty="0"/>
                    </a:p>
                  </a:txBody>
                  <a:tcPr marL="68580" marR="68580" vert="vert270">
                    <a:solidFill>
                      <a:schemeClr val="bg2">
                        <a:lumMod val="90000"/>
                      </a:schemeClr>
                    </a:solidFill>
                  </a:tcPr>
                </a:tc>
                <a:tc gridSpan="3">
                  <a:txBody>
                    <a:bodyPr/>
                    <a:lstStyle/>
                    <a:p>
                      <a:pPr algn="r"/>
                      <a:r>
                        <a:rPr lang="en-GB" sz="2400" dirty="0" smtClean="0"/>
                        <a:t>Total reading marks 56 marks</a:t>
                      </a:r>
                      <a:endParaRPr lang="en-GB" sz="2400" dirty="0"/>
                    </a:p>
                  </a:txBody>
                  <a:tcPr marL="68580" marR="68580"/>
                </a:tc>
                <a:tc hMerge="1">
                  <a:txBody>
                    <a:bodyPr/>
                    <a:lstStyle/>
                    <a:p>
                      <a:endParaRPr lang="en-GB" sz="2400" dirty="0"/>
                    </a:p>
                  </a:txBody>
                  <a:tcPr marL="68580" marR="68580"/>
                </a:tc>
                <a:tc hMerge="1">
                  <a:txBody>
                    <a:bodyPr/>
                    <a:lstStyle/>
                    <a:p>
                      <a:endParaRPr lang="en-GB" sz="2400" dirty="0"/>
                    </a:p>
                  </a:txBody>
                  <a:tcPr marL="68580" marR="68580"/>
                </a:tc>
              </a:tr>
              <a:tr h="1323409">
                <a:tc>
                  <a:txBody>
                    <a:bodyPr/>
                    <a:lstStyle/>
                    <a:p>
                      <a:r>
                        <a:rPr lang="en-GB" sz="1600" b="0" dirty="0" smtClean="0">
                          <a:solidFill>
                            <a:schemeClr val="bg1"/>
                          </a:solidFill>
                        </a:rPr>
                        <a:t>WRITING</a:t>
                      </a:r>
                      <a:r>
                        <a:rPr lang="en-GB" sz="2400" b="0" dirty="0" smtClean="0"/>
                        <a:t>G</a:t>
                      </a:r>
                      <a:endParaRPr lang="en-GB" sz="2400" b="0" dirty="0"/>
                    </a:p>
                  </a:txBody>
                  <a:tcPr marL="68580" marR="68580" vert="vert270">
                    <a:solidFill>
                      <a:schemeClr val="bg2">
                        <a:lumMod val="90000"/>
                      </a:schemeClr>
                    </a:solidFill>
                  </a:tcPr>
                </a:tc>
                <a:tc gridSpan="3">
                  <a:txBody>
                    <a:bodyPr/>
                    <a:lstStyle/>
                    <a:p>
                      <a:pPr algn="l"/>
                      <a:r>
                        <a:rPr lang="en-GB" sz="2400" b="0" dirty="0" smtClean="0"/>
                        <a:t>1 out of two writing questions</a:t>
                      </a:r>
                      <a:r>
                        <a:rPr lang="en-GB" sz="3200" b="0" dirty="0" smtClean="0"/>
                        <a:t>             </a:t>
                      </a:r>
                      <a:r>
                        <a:rPr lang="en-GB" sz="2400" b="0" dirty="0" smtClean="0"/>
                        <a:t>4</a:t>
                      </a:r>
                      <a:r>
                        <a:rPr lang="en-GB" sz="2400" b="0" baseline="0" dirty="0" smtClean="0"/>
                        <a:t>0 marks</a:t>
                      </a:r>
                    </a:p>
                  </a:txBody>
                  <a:tcPr marL="68580" marR="68580"/>
                </a:tc>
                <a:tc hMerge="1">
                  <a:txBody>
                    <a:bodyPr/>
                    <a:lstStyle/>
                    <a:p>
                      <a:endParaRPr lang="en-GB" sz="2400" dirty="0"/>
                    </a:p>
                  </a:txBody>
                  <a:tcPr/>
                </a:tc>
                <a:tc hMerge="1">
                  <a:txBody>
                    <a:bodyPr/>
                    <a:lstStyle/>
                    <a:p>
                      <a:endParaRPr lang="en-GB" sz="2400" dirty="0"/>
                    </a:p>
                  </a:txBody>
                  <a:tcPr/>
                </a:tc>
              </a:tr>
            </a:tbl>
          </a:graphicData>
        </a:graphic>
      </p:graphicFrame>
    </p:spTree>
    <p:extLst>
      <p:ext uri="{BB962C8B-B14F-4D97-AF65-F5344CB8AC3E}">
        <p14:creationId xmlns:p14="http://schemas.microsoft.com/office/powerpoint/2010/main" val="139855263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dirty="0" smtClean="0"/>
              <a:t>TIMINGS AND TARIFFS</a:t>
            </a:r>
            <a:endParaRPr lang="en-US" sz="3200" dirty="0"/>
          </a:p>
        </p:txBody>
      </p:sp>
      <p:sp>
        <p:nvSpPr>
          <p:cNvPr id="3" name="Text Placeholder 2"/>
          <p:cNvSpPr>
            <a:spLocks noGrp="1"/>
          </p:cNvSpPr>
          <p:nvPr>
            <p:ph type="body" idx="1"/>
          </p:nvPr>
        </p:nvSpPr>
        <p:spPr/>
        <p:txBody>
          <a:bodyPr/>
          <a:lstStyle/>
          <a:p>
            <a:r>
              <a:rPr lang="en-US" sz="3200" dirty="0" smtClean="0"/>
              <a:t>In small groups, discuss with each other the advice you are giving/intend to give students about how long they should spend on each question on each of the papers.</a:t>
            </a:r>
            <a:endParaRPr lang="en-US" sz="3200" dirty="0"/>
          </a:p>
        </p:txBody>
      </p:sp>
    </p:spTree>
    <p:extLst>
      <p:ext uri="{BB962C8B-B14F-4D97-AF65-F5344CB8AC3E}">
        <p14:creationId xmlns:p14="http://schemas.microsoft.com/office/powerpoint/2010/main" val="102816647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800" dirty="0" smtClean="0"/>
              <a:t>WHAT DO WE DO ABOUT WRITING?!</a:t>
            </a:r>
            <a:endParaRPr lang="en-US" sz="2800" dirty="0"/>
          </a:p>
        </p:txBody>
      </p:sp>
    </p:spTree>
    <p:extLst>
      <p:ext uri="{BB962C8B-B14F-4D97-AF65-F5344CB8AC3E}">
        <p14:creationId xmlns:p14="http://schemas.microsoft.com/office/powerpoint/2010/main" val="245322856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2000" b="1" dirty="0" smtClean="0"/>
              <a:t>Interested in becoming an examiner?</a:t>
            </a:r>
            <a:endParaRPr lang="en-GB" sz="2000" b="1" dirty="0"/>
          </a:p>
        </p:txBody>
      </p:sp>
      <p:sp>
        <p:nvSpPr>
          <p:cNvPr id="3" name="Text Placeholder 2"/>
          <p:cNvSpPr>
            <a:spLocks noGrp="1"/>
          </p:cNvSpPr>
          <p:nvPr>
            <p:ph type="body" idx="1"/>
          </p:nvPr>
        </p:nvSpPr>
        <p:spPr/>
        <p:txBody>
          <a:bodyPr/>
          <a:lstStyle/>
          <a:p>
            <a:r>
              <a:rPr lang="en-GB" sz="2000" dirty="0" smtClean="0"/>
              <a:t>We are actively recruiting for GCSE and A Level examiners for Summer 2017.</a:t>
            </a:r>
          </a:p>
          <a:p>
            <a:endParaRPr lang="en-GB" sz="2000" dirty="0"/>
          </a:p>
          <a:p>
            <a:r>
              <a:rPr lang="en-GB" sz="2000" dirty="0" smtClean="0"/>
              <a:t>See the FAQs in your pack for details on how to apply.</a:t>
            </a:r>
          </a:p>
          <a:p>
            <a:endParaRPr lang="en-GB" sz="2000" dirty="0"/>
          </a:p>
        </p:txBody>
      </p:sp>
      <p:graphicFrame>
        <p:nvGraphicFramePr>
          <p:cNvPr id="4" name="Table 3"/>
          <p:cNvGraphicFramePr>
            <a:graphicFrameLocks noGrp="1"/>
          </p:cNvGraphicFramePr>
          <p:nvPr>
            <p:extLst>
              <p:ext uri="{D42A27DB-BD31-4B8C-83A1-F6EECF244321}">
                <p14:modId xmlns:p14="http://schemas.microsoft.com/office/powerpoint/2010/main" val="1850993705"/>
              </p:ext>
            </p:extLst>
          </p:nvPr>
        </p:nvGraphicFramePr>
        <p:xfrm>
          <a:off x="1043608" y="3242865"/>
          <a:ext cx="6096000" cy="2880319"/>
        </p:xfrm>
        <a:graphic>
          <a:graphicData uri="http://schemas.openxmlformats.org/drawingml/2006/table">
            <a:tbl>
              <a:tblPr firstRow="1" bandRow="1">
                <a:tableStyleId>{0CE8CB1A-2303-47FB-8809-915A3B7BF57A}</a:tableStyleId>
              </a:tblPr>
              <a:tblGrid>
                <a:gridCol w="2032000"/>
                <a:gridCol w="2032000"/>
                <a:gridCol w="2032000"/>
              </a:tblGrid>
              <a:tr h="576063">
                <a:tc>
                  <a:txBody>
                    <a:bodyPr/>
                    <a:lstStyle/>
                    <a:p>
                      <a:r>
                        <a:rPr lang="en-GB" dirty="0" smtClean="0"/>
                        <a:t>Exam paper</a:t>
                      </a:r>
                      <a:endParaRPr lang="en-GB"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dirty="0" smtClean="0"/>
                        <a:t>Training dates 2017</a:t>
                      </a:r>
                    </a:p>
                    <a:p>
                      <a:endParaRPr lang="en-GB" dirty="0"/>
                    </a:p>
                  </a:txBody>
                  <a:tcPr/>
                </a:tc>
                <a:tc>
                  <a:txBody>
                    <a:bodyPr/>
                    <a:lstStyle/>
                    <a:p>
                      <a:r>
                        <a:rPr lang="en-GB" dirty="0" smtClean="0"/>
                        <a:t>Marking period 2017</a:t>
                      </a:r>
                      <a:endParaRPr lang="en-GB" dirty="0"/>
                    </a:p>
                  </a:txBody>
                  <a:tcPr/>
                </a:tc>
              </a:tr>
              <a:tr h="370840">
                <a:tc>
                  <a:txBody>
                    <a:bodyPr/>
                    <a:lstStyle/>
                    <a:p>
                      <a:r>
                        <a:rPr lang="en-GB" dirty="0" smtClean="0"/>
                        <a:t>GCSE English Lang Paper 1 </a:t>
                      </a:r>
                      <a:endParaRPr lang="en-GB" dirty="0"/>
                    </a:p>
                  </a:txBody>
                  <a:tcPr/>
                </a:tc>
                <a:tc>
                  <a:txBody>
                    <a:bodyPr/>
                    <a:lstStyle/>
                    <a:p>
                      <a:r>
                        <a:rPr lang="en-GB" sz="1400" b="0" i="0" u="none" strike="noStrike" cap="none" baseline="0" dirty="0" smtClean="0">
                          <a:solidFill>
                            <a:schemeClr val="tx1"/>
                          </a:solidFill>
                          <a:effectLst/>
                          <a:latin typeface="+mn-lt"/>
                          <a:ea typeface="+mn-ea"/>
                          <a:cs typeface="+mn-cs"/>
                          <a:sym typeface="Arial"/>
                          <a:rtl val="0"/>
                        </a:rPr>
                        <a:t>27 May &amp; 16 June</a:t>
                      </a:r>
                      <a:endParaRPr lang="en-GB" dirty="0"/>
                    </a:p>
                  </a:txBody>
                  <a:tcPr/>
                </a:tc>
                <a:tc>
                  <a:txBody>
                    <a:bodyPr/>
                    <a:lstStyle/>
                    <a:p>
                      <a:r>
                        <a:rPr lang="en-GB" sz="1400" b="0" i="0" u="none" strike="noStrike" cap="none" baseline="0" dirty="0" smtClean="0">
                          <a:solidFill>
                            <a:schemeClr val="tx1"/>
                          </a:solidFill>
                          <a:effectLst/>
                          <a:latin typeface="+mn-lt"/>
                          <a:ea typeface="+mn-ea"/>
                          <a:cs typeface="+mn-cs"/>
                          <a:sym typeface="Arial"/>
                          <a:rtl val="0"/>
                        </a:rPr>
                        <a:t>19 June - 10 July</a:t>
                      </a:r>
                      <a:endParaRPr lang="en-GB" dirty="0"/>
                    </a:p>
                  </a:txBody>
                  <a:tcPr/>
                </a:tc>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dirty="0" smtClean="0"/>
                        <a:t>GCSE English Lang Paper 2</a:t>
                      </a:r>
                    </a:p>
                  </a:txBody>
                  <a:tcPr/>
                </a:tc>
                <a:tc>
                  <a:txBody>
                    <a:bodyPr/>
                    <a:lstStyle/>
                    <a:p>
                      <a:r>
                        <a:rPr lang="en-GB" sz="1400" b="0" i="0" u="none" strike="noStrike" cap="none" baseline="0" dirty="0" smtClean="0">
                          <a:solidFill>
                            <a:schemeClr val="tx1"/>
                          </a:solidFill>
                          <a:effectLst/>
                          <a:latin typeface="+mn-lt"/>
                          <a:ea typeface="+mn-ea"/>
                          <a:cs typeface="+mn-cs"/>
                          <a:sym typeface="Arial"/>
                          <a:rtl val="0"/>
                        </a:rPr>
                        <a:t>27 May &amp; 26 June</a:t>
                      </a:r>
                      <a:endParaRPr lang="en-GB" dirty="0"/>
                    </a:p>
                  </a:txBody>
                  <a:tcPr/>
                </a:tc>
                <a:tc>
                  <a:txBody>
                    <a:bodyPr/>
                    <a:lstStyle/>
                    <a:p>
                      <a:r>
                        <a:rPr lang="en-GB" sz="1400" b="0" i="0" u="none" strike="noStrike" cap="none" baseline="0" dirty="0" smtClean="0">
                          <a:solidFill>
                            <a:schemeClr val="tx1"/>
                          </a:solidFill>
                          <a:effectLst/>
                          <a:latin typeface="+mn-lt"/>
                          <a:ea typeface="+mn-ea"/>
                          <a:cs typeface="+mn-cs"/>
                          <a:sym typeface="Arial"/>
                          <a:rtl val="0"/>
                        </a:rPr>
                        <a:t>26 June - 11 July</a:t>
                      </a:r>
                      <a:endParaRPr lang="en-GB" dirty="0"/>
                    </a:p>
                  </a:txBody>
                  <a:tcPr/>
                </a:tc>
              </a:tr>
              <a:tr h="536416">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dirty="0" smtClean="0"/>
                        <a:t>GCSE English Lit Paper 1 </a:t>
                      </a:r>
                    </a:p>
                  </a:txBody>
                  <a:tcPr/>
                </a:tc>
                <a:tc>
                  <a:txBody>
                    <a:bodyPr/>
                    <a:lstStyle/>
                    <a:p>
                      <a:r>
                        <a:rPr lang="en-GB" sz="1400" b="0" i="0" u="none" strike="noStrike" cap="none" baseline="0" dirty="0" smtClean="0">
                          <a:solidFill>
                            <a:schemeClr val="tx1"/>
                          </a:solidFill>
                          <a:effectLst/>
                          <a:latin typeface="+mn-lt"/>
                          <a:ea typeface="+mn-ea"/>
                          <a:cs typeface="+mn-cs"/>
                          <a:sym typeface="Arial"/>
                          <a:rtl val="0"/>
                        </a:rPr>
                        <a:t>14 May &amp; 3 June</a:t>
                      </a:r>
                      <a:endParaRPr lang="en-GB" dirty="0"/>
                    </a:p>
                  </a:txBody>
                  <a:tcPr/>
                </a:tc>
                <a:tc>
                  <a:txBody>
                    <a:bodyPr/>
                    <a:lstStyle/>
                    <a:p>
                      <a:r>
                        <a:rPr lang="en-GB" sz="1400" b="0" i="0" u="none" strike="noStrike" cap="none" baseline="0" dirty="0" smtClean="0">
                          <a:solidFill>
                            <a:schemeClr val="tx1"/>
                          </a:solidFill>
                          <a:effectLst/>
                          <a:latin typeface="+mn-lt"/>
                          <a:ea typeface="+mn-ea"/>
                          <a:cs typeface="+mn-cs"/>
                          <a:sym typeface="Arial"/>
                          <a:rtl val="0"/>
                        </a:rPr>
                        <a:t>3 June - 19 June</a:t>
                      </a:r>
                      <a:endParaRPr lang="en-GB" dirty="0"/>
                    </a:p>
                  </a:txBody>
                  <a:tcPr/>
                </a:tc>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dirty="0" smtClean="0"/>
                        <a:t>GCSE English Lit Paper 2</a:t>
                      </a:r>
                    </a:p>
                    <a:p>
                      <a:endParaRPr lang="en-GB" dirty="0"/>
                    </a:p>
                  </a:txBody>
                  <a:tcPr/>
                </a:tc>
                <a:tc>
                  <a:txBody>
                    <a:bodyPr/>
                    <a:lstStyle/>
                    <a:p>
                      <a:r>
                        <a:rPr lang="en-GB" sz="1400" b="0" i="0" u="none" strike="noStrike" cap="none" baseline="0" dirty="0" smtClean="0">
                          <a:solidFill>
                            <a:schemeClr val="tx1"/>
                          </a:solidFill>
                          <a:effectLst/>
                          <a:latin typeface="+mn-lt"/>
                          <a:ea typeface="+mn-ea"/>
                          <a:cs typeface="+mn-cs"/>
                          <a:sym typeface="Arial"/>
                          <a:rtl val="0"/>
                        </a:rPr>
                        <a:t>14 May &amp; 9 June</a:t>
                      </a:r>
                      <a:endParaRPr lang="en-GB" dirty="0"/>
                    </a:p>
                  </a:txBody>
                  <a:tcPr/>
                </a:tc>
                <a:tc>
                  <a:txBody>
                    <a:bodyPr/>
                    <a:lstStyle/>
                    <a:p>
                      <a:r>
                        <a:rPr lang="en-GB" sz="1400" b="0" i="0" u="none" strike="noStrike" cap="none" baseline="0" dirty="0" smtClean="0">
                          <a:solidFill>
                            <a:schemeClr val="tx1"/>
                          </a:solidFill>
                          <a:effectLst/>
                          <a:latin typeface="+mn-lt"/>
                          <a:ea typeface="+mn-ea"/>
                          <a:cs typeface="+mn-cs"/>
                          <a:sym typeface="Arial"/>
                          <a:rtl val="0"/>
                        </a:rPr>
                        <a:t>9 </a:t>
                      </a:r>
                      <a:r>
                        <a:rPr lang="en-GB" sz="1400" b="0" i="0" u="none" strike="noStrike" cap="none" baseline="0" smtClean="0">
                          <a:solidFill>
                            <a:schemeClr val="tx1"/>
                          </a:solidFill>
                          <a:effectLst/>
                          <a:latin typeface="+mn-lt"/>
                          <a:ea typeface="+mn-ea"/>
                          <a:cs typeface="+mn-cs"/>
                          <a:sym typeface="Arial"/>
                          <a:rtl val="0"/>
                        </a:rPr>
                        <a:t>June - 26 </a:t>
                      </a:r>
                      <a:r>
                        <a:rPr lang="en-GB" sz="1400" b="0" i="0" u="none" strike="noStrike" cap="none" baseline="0" dirty="0" smtClean="0">
                          <a:solidFill>
                            <a:schemeClr val="tx1"/>
                          </a:solidFill>
                          <a:effectLst/>
                          <a:latin typeface="+mn-lt"/>
                          <a:ea typeface="+mn-ea"/>
                          <a:cs typeface="+mn-cs"/>
                          <a:sym typeface="Arial"/>
                          <a:rtl val="0"/>
                        </a:rPr>
                        <a:t>June</a:t>
                      </a:r>
                      <a:endParaRPr lang="en-GB" dirty="0"/>
                    </a:p>
                  </a:txBody>
                  <a:tcPr/>
                </a:tc>
              </a:tr>
            </a:tbl>
          </a:graphicData>
        </a:graphic>
      </p:graphicFrame>
    </p:spTree>
    <p:extLst>
      <p:ext uri="{BB962C8B-B14F-4D97-AF65-F5344CB8AC3E}">
        <p14:creationId xmlns:p14="http://schemas.microsoft.com/office/powerpoint/2010/main" val="4137901103"/>
      </p:ext>
    </p:extLst>
  </p:cSld>
  <p:clrMapOvr>
    <a:masterClrMapping/>
  </p:clrMapOvr>
</p:sld>
</file>

<file path=ppt/theme/theme1.xml><?xml version="1.0" encoding="utf-8"?>
<a:theme xmlns:a="http://schemas.openxmlformats.org/drawingml/2006/main" name="1_Blank Presentation">
  <a:themeElements>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2_Blank Presentation">
  <a:themeElements>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917</TotalTime>
  <Words>812</Words>
  <Application>Microsoft Office PowerPoint</Application>
  <PresentationFormat>On-screen Show (4:3)</PresentationFormat>
  <Paragraphs>98</Paragraphs>
  <Slides>10</Slides>
  <Notes>4</Notes>
  <HiddenSlides>0</HiddenSlides>
  <MMClips>0</MMClips>
  <ScaleCrop>false</ScaleCrop>
  <HeadingPairs>
    <vt:vector size="6" baseType="variant">
      <vt:variant>
        <vt:lpstr>Fonts Used</vt:lpstr>
      </vt:variant>
      <vt:variant>
        <vt:i4>2</vt:i4>
      </vt:variant>
      <vt:variant>
        <vt:lpstr>Theme</vt:lpstr>
      </vt:variant>
      <vt:variant>
        <vt:i4>2</vt:i4>
      </vt:variant>
      <vt:variant>
        <vt:lpstr>Slide Titles</vt:lpstr>
      </vt:variant>
      <vt:variant>
        <vt:i4>10</vt:i4>
      </vt:variant>
    </vt:vector>
  </HeadingPairs>
  <TitlesOfParts>
    <vt:vector size="14" baseType="lpstr">
      <vt:lpstr>Arial</vt:lpstr>
      <vt:lpstr>Verdana</vt:lpstr>
      <vt:lpstr>1_Blank Presentation</vt:lpstr>
      <vt:lpstr>2_Blank Presentation</vt:lpstr>
      <vt:lpstr>Network events – GCSE English – Spring 2017   </vt:lpstr>
      <vt:lpstr>Agenda</vt:lpstr>
      <vt:lpstr>THE FINAL COUNTDOWN</vt:lpstr>
      <vt:lpstr>The final countdown: Westminster Academy’s approach</vt:lpstr>
      <vt:lpstr> Paper 1  (40% of GCSE)  1 hour 45 mins (1 hour reading, 45 mins writing)</vt:lpstr>
      <vt:lpstr> Paper 2 (60% of GCSE)  2 hours = (1 hour 15 mins reading, 45 minutes writing) </vt:lpstr>
      <vt:lpstr>TIMINGS AND TARIFFS</vt:lpstr>
      <vt:lpstr>WHAT DO WE DO ABOUT WRITING?!</vt:lpstr>
      <vt:lpstr>Interested in becoming an examiner?</vt:lpstr>
      <vt:lpstr>Pearson English Conference – Feb 25th 2017</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GETTING READY TO TEACH PEARSON'S NEW GCSE (9-1) ENGLISH LANGUAGE FROM 2015  14GBAE01</dc:title>
  <dc:creator>Clark, Emma</dc:creator>
  <cp:lastModifiedBy>Slade, Liz</cp:lastModifiedBy>
  <cp:revision>66</cp:revision>
  <dcterms:modified xsi:type="dcterms:W3CDTF">2017-01-20T14:52:15Z</dcterms:modified>
</cp:coreProperties>
</file>